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5"/>
  </p:notesMasterIdLst>
  <p:sldIdLst>
    <p:sldId id="256" r:id="rId2"/>
    <p:sldId id="415" r:id="rId3"/>
    <p:sldId id="416" r:id="rId4"/>
    <p:sldId id="394" r:id="rId5"/>
    <p:sldId id="1065" r:id="rId6"/>
    <p:sldId id="417" r:id="rId7"/>
    <p:sldId id="418" r:id="rId8"/>
    <p:sldId id="1068" r:id="rId9"/>
    <p:sldId id="516" r:id="rId10"/>
    <p:sldId id="517" r:id="rId11"/>
    <p:sldId id="518" r:id="rId12"/>
    <p:sldId id="1069" r:id="rId13"/>
    <p:sldId id="520" r:id="rId14"/>
    <p:sldId id="522" r:id="rId15"/>
    <p:sldId id="1033" r:id="rId16"/>
    <p:sldId id="1034" r:id="rId17"/>
    <p:sldId id="524" r:id="rId18"/>
    <p:sldId id="532" r:id="rId19"/>
    <p:sldId id="536" r:id="rId20"/>
    <p:sldId id="534" r:id="rId21"/>
    <p:sldId id="535" r:id="rId22"/>
    <p:sldId id="562" r:id="rId23"/>
    <p:sldId id="538" r:id="rId24"/>
    <p:sldId id="1036" r:id="rId25"/>
    <p:sldId id="539" r:id="rId26"/>
    <p:sldId id="1070" r:id="rId27"/>
    <p:sldId id="540" r:id="rId28"/>
    <p:sldId id="463" r:id="rId29"/>
    <p:sldId id="557" r:id="rId30"/>
    <p:sldId id="558" r:id="rId31"/>
    <p:sldId id="559" r:id="rId32"/>
    <p:sldId id="560" r:id="rId33"/>
    <p:sldId id="419" r:id="rId34"/>
    <p:sldId id="1066" r:id="rId35"/>
    <p:sldId id="1037" r:id="rId36"/>
    <p:sldId id="556" r:id="rId37"/>
    <p:sldId id="1067" r:id="rId38"/>
    <p:sldId id="1038" r:id="rId39"/>
    <p:sldId id="1040" r:id="rId40"/>
    <p:sldId id="1041" r:id="rId41"/>
    <p:sldId id="1042" r:id="rId42"/>
    <p:sldId id="1043" r:id="rId43"/>
    <p:sldId id="1039" r:id="rId44"/>
    <p:sldId id="1044" r:id="rId45"/>
    <p:sldId id="1061" r:id="rId46"/>
    <p:sldId id="1046" r:id="rId47"/>
    <p:sldId id="1049" r:id="rId48"/>
    <p:sldId id="317" r:id="rId49"/>
    <p:sldId id="332" r:id="rId50"/>
    <p:sldId id="319" r:id="rId51"/>
    <p:sldId id="323" r:id="rId52"/>
    <p:sldId id="334" r:id="rId53"/>
    <p:sldId id="324" r:id="rId54"/>
    <p:sldId id="336" r:id="rId55"/>
    <p:sldId id="313" r:id="rId56"/>
    <p:sldId id="338" r:id="rId57"/>
    <p:sldId id="1055" r:id="rId58"/>
    <p:sldId id="269" r:id="rId59"/>
    <p:sldId id="277" r:id="rId60"/>
    <p:sldId id="279" r:id="rId61"/>
    <p:sldId id="301" r:id="rId62"/>
    <p:sldId id="305" r:id="rId63"/>
    <p:sldId id="306" r:id="rId64"/>
    <p:sldId id="310" r:id="rId65"/>
    <p:sldId id="311" r:id="rId66"/>
    <p:sldId id="312" r:id="rId67"/>
    <p:sldId id="1056" r:id="rId68"/>
    <p:sldId id="1064" r:id="rId69"/>
    <p:sldId id="1058" r:id="rId70"/>
    <p:sldId id="1059" r:id="rId71"/>
    <p:sldId id="1063" r:id="rId72"/>
    <p:sldId id="1060" r:id="rId73"/>
    <p:sldId id="1047" r:id="rId74"/>
    <p:sldId id="257" r:id="rId75"/>
    <p:sldId id="1062" r:id="rId76"/>
    <p:sldId id="1052" r:id="rId77"/>
    <p:sldId id="1053" r:id="rId78"/>
    <p:sldId id="1054" r:id="rId79"/>
    <p:sldId id="1051" r:id="rId80"/>
    <p:sldId id="468" r:id="rId81"/>
    <p:sldId id="469" r:id="rId82"/>
    <p:sldId id="470" r:id="rId83"/>
    <p:sldId id="541"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193"/>
    <a:srgbClr val="0054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18"/>
    <p:restoredTop sz="89522"/>
  </p:normalViewPr>
  <p:slideViewPr>
    <p:cSldViewPr snapToGrid="0" snapToObjects="1">
      <p:cViewPr>
        <p:scale>
          <a:sx n="84" d="100"/>
          <a:sy n="84" d="100"/>
        </p:scale>
        <p:origin x="-16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057EA-3262-5748-8DA3-ADC55DE987E8}" type="datetimeFigureOut">
              <a:rPr/>
              <a:pPr/>
              <a:t>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E3615-1FF2-FA4F-9C20-FD59631A3D7A}" type="slidenum">
              <a:rPr/>
              <a:pPr/>
              <a:t>‹#›</a:t>
            </a:fld>
            <a:endParaRPr lang="en-US"/>
          </a:p>
        </p:txBody>
      </p:sp>
    </p:spTree>
    <p:extLst>
      <p:ext uri="{BB962C8B-B14F-4D97-AF65-F5344CB8AC3E}">
        <p14:creationId xmlns:p14="http://schemas.microsoft.com/office/powerpoint/2010/main" xmlns="" val="100096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E3615-1FF2-FA4F-9C20-FD59631A3D7A}" type="slidenum">
              <a:rPr lang="en-US"/>
              <a:pPr/>
              <a:t>1</a:t>
            </a:fld>
            <a:endParaRPr lang="en-US"/>
          </a:p>
        </p:txBody>
      </p:sp>
    </p:spTree>
    <p:extLst>
      <p:ext uri="{BB962C8B-B14F-4D97-AF65-F5344CB8AC3E}">
        <p14:creationId xmlns:p14="http://schemas.microsoft.com/office/powerpoint/2010/main" xmlns="" val="208030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xmlns="" id="{1FED9C4C-EC4E-8A40-823D-5ED051A4FEC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C40527-AC5A-F247-88B0-3E53E42E2BFE}" type="slidenum">
              <a:rPr lang="en-US" altLang="en-US"/>
              <a:pPr/>
              <a:t>32</a:t>
            </a:fld>
            <a:endParaRPr lang="en-US" altLang="en-US"/>
          </a:p>
        </p:txBody>
      </p:sp>
      <p:sp>
        <p:nvSpPr>
          <p:cNvPr id="162818" name="Rectangle 2">
            <a:extLst>
              <a:ext uri="{FF2B5EF4-FFF2-40B4-BE49-F238E27FC236}">
                <a16:creationId xmlns:a16="http://schemas.microsoft.com/office/drawing/2014/main" xmlns="" id="{3C57ADAC-EB5B-4442-8AFF-FE1CA727F52B}"/>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9" name="Rectangle 3">
            <a:extLst>
              <a:ext uri="{FF2B5EF4-FFF2-40B4-BE49-F238E27FC236}">
                <a16:creationId xmlns:a16="http://schemas.microsoft.com/office/drawing/2014/main" xmlns="" id="{DB29F9B6-5916-CD44-A495-D06A61C28C9C}"/>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xmlns="" val="265630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 </a:t>
            </a:r>
            <a:r>
              <a:rPr lang="en-US" dirty="0" err="1"/>
              <a:t>thầy</a:t>
            </a:r>
            <a:r>
              <a:rPr lang="en-US" dirty="0"/>
              <a:t> </a:t>
            </a:r>
            <a:r>
              <a:rPr lang="en-US" dirty="0" err="1"/>
              <a:t>cô</a:t>
            </a:r>
            <a:r>
              <a:rPr lang="en-US" dirty="0"/>
              <a:t> </a:t>
            </a:r>
            <a:r>
              <a:rPr lang="en-US" dirty="0" err="1"/>
              <a:t>thì</a:t>
            </a:r>
            <a:r>
              <a:rPr lang="en-US" dirty="0"/>
              <a:t> </a:t>
            </a:r>
            <a:r>
              <a:rPr lang="en-US" dirty="0" err="1"/>
              <a:t>nguyên</a:t>
            </a:r>
            <a:r>
              <a:rPr lang="en-US" dirty="0"/>
              <a:t> </a:t>
            </a:r>
            <a:r>
              <a:rPr lang="en-US" dirty="0" err="1"/>
              <a:t>tắc</a:t>
            </a:r>
            <a:r>
              <a:rPr lang="en-US" dirty="0"/>
              <a:t> </a:t>
            </a:r>
            <a:r>
              <a:rPr lang="en-US" dirty="0" err="1"/>
              <a:t>nào</a:t>
            </a:r>
            <a:r>
              <a:rPr lang="en-US" dirty="0"/>
              <a:t> </a:t>
            </a:r>
            <a:r>
              <a:rPr lang="en-US" dirty="0" err="1"/>
              <a:t>đưa</a:t>
            </a:r>
            <a:r>
              <a:rPr lang="en-US" dirty="0"/>
              <a:t> </a:t>
            </a:r>
            <a:r>
              <a:rPr lang="en-US" dirty="0" err="1"/>
              <a:t>lên</a:t>
            </a:r>
            <a:r>
              <a:rPr lang="en-US" dirty="0"/>
              <a:t> hang </a:t>
            </a:r>
            <a:r>
              <a:rPr lang="en-US" dirty="0" err="1"/>
              <a:t>đầu</a:t>
            </a:r>
            <a:r>
              <a:rPr lang="en-US" dirty="0"/>
              <a:t>?</a:t>
            </a:r>
          </a:p>
          <a:p>
            <a:r>
              <a:rPr lang="en-US" dirty="0" err="1"/>
              <a:t>Ví</a:t>
            </a:r>
            <a:r>
              <a:rPr lang="en-US" dirty="0"/>
              <a:t> </a:t>
            </a:r>
            <a:r>
              <a:rPr lang="en-US" dirty="0" err="1"/>
              <a:t>dụ</a:t>
            </a:r>
            <a:r>
              <a:rPr lang="en-US" dirty="0"/>
              <a:t>: </a:t>
            </a:r>
            <a:r>
              <a:rPr lang="en-US" dirty="0" err="1"/>
              <a:t>Tất</a:t>
            </a:r>
            <a:r>
              <a:rPr lang="en-US" dirty="0"/>
              <a:t> </a:t>
            </a:r>
            <a:r>
              <a:rPr lang="en-US" dirty="0" err="1"/>
              <a:t>cả</a:t>
            </a:r>
            <a:r>
              <a:rPr lang="en-US" dirty="0"/>
              <a:t> </a:t>
            </a:r>
            <a:r>
              <a:rPr lang="en-US" dirty="0" err="1"/>
              <a:t>các</a:t>
            </a:r>
            <a:r>
              <a:rPr lang="en-US" dirty="0"/>
              <a:t> con </a:t>
            </a:r>
            <a:r>
              <a:rPr lang="en-US" dirty="0" err="1"/>
              <a:t>ngồi</a:t>
            </a:r>
            <a:r>
              <a:rPr lang="en-US" dirty="0"/>
              <a:t> </a:t>
            </a:r>
            <a:r>
              <a:rPr lang="en-US" dirty="0" err="1"/>
              <a:t>yên</a:t>
            </a:r>
            <a:r>
              <a:rPr lang="en-US" dirty="0"/>
              <a:t>, </a:t>
            </a:r>
            <a:r>
              <a:rPr lang="en-US" dirty="0" err="1"/>
              <a:t>để</a:t>
            </a:r>
            <a:r>
              <a:rPr lang="en-US" dirty="0"/>
              <a:t> </a:t>
            </a:r>
            <a:r>
              <a:rPr lang="en-US" dirty="0" err="1"/>
              <a:t>dép</a:t>
            </a:r>
            <a:r>
              <a:rPr lang="en-US" dirty="0"/>
              <a:t> </a:t>
            </a:r>
            <a:r>
              <a:rPr lang="en-US" dirty="0" err="1"/>
              <a:t>lên</a:t>
            </a:r>
            <a:r>
              <a:rPr lang="en-US" dirty="0"/>
              <a:t> </a:t>
            </a:r>
            <a:r>
              <a:rPr lang="en-US" dirty="0" err="1"/>
              <a:t>mặt</a:t>
            </a:r>
            <a:r>
              <a:rPr lang="en-US" dirty="0"/>
              <a:t> </a:t>
            </a:r>
            <a:r>
              <a:rPr lang="en-US" dirty="0" err="1"/>
              <a:t>bàn</a:t>
            </a:r>
            <a:r>
              <a:rPr lang="en-US" dirty="0"/>
              <a:t>, </a:t>
            </a:r>
            <a:r>
              <a:rPr lang="en-US" dirty="0" err="1"/>
              <a:t>bạn</a:t>
            </a:r>
            <a:r>
              <a:rPr lang="en-US" dirty="0"/>
              <a:t> </a:t>
            </a:r>
            <a:r>
              <a:rPr lang="en-US" dirty="0" err="1"/>
              <a:t>nào</a:t>
            </a:r>
            <a:r>
              <a:rPr lang="en-US" dirty="0"/>
              <a:t> </a:t>
            </a:r>
            <a:r>
              <a:rPr lang="en-US" dirty="0" err="1"/>
              <a:t>nói</a:t>
            </a:r>
            <a:r>
              <a:rPr lang="en-US" dirty="0"/>
              <a:t> </a:t>
            </a:r>
            <a:r>
              <a:rPr lang="en-US" dirty="0" err="1"/>
              <a:t>chuyện</a:t>
            </a:r>
            <a:r>
              <a:rPr lang="en-US" dirty="0"/>
              <a:t> </a:t>
            </a:r>
            <a:r>
              <a:rPr lang="en-US" dirty="0" err="1"/>
              <a:t>thì</a:t>
            </a:r>
            <a:r>
              <a:rPr lang="en-US" dirty="0"/>
              <a:t> </a:t>
            </a:r>
            <a:r>
              <a:rPr lang="en-US" dirty="0" err="1"/>
              <a:t>ngậm</a:t>
            </a:r>
            <a:r>
              <a:rPr lang="en-US" dirty="0"/>
              <a:t> </a:t>
            </a:r>
            <a:r>
              <a:rPr lang="en-US" dirty="0" err="1"/>
              <a:t>cái</a:t>
            </a:r>
            <a:r>
              <a:rPr lang="en-US" dirty="0"/>
              <a:t> </a:t>
            </a:r>
            <a:r>
              <a:rPr lang="en-US" dirty="0" err="1"/>
              <a:t>dép</a:t>
            </a:r>
            <a:r>
              <a:rPr lang="en-US" dirty="0"/>
              <a:t> </a:t>
            </a:r>
            <a:r>
              <a:rPr lang="en-US" dirty="0" err="1"/>
              <a:t>vào</a:t>
            </a:r>
            <a:r>
              <a:rPr lang="en-US" dirty="0"/>
              <a:t> </a:t>
            </a:r>
            <a:r>
              <a:rPr lang="en-US" dirty="0" err="1"/>
              <a:t>mồm</a:t>
            </a:r>
            <a:endParaRPr lang="en-US" dirty="0"/>
          </a:p>
          <a:p>
            <a:r>
              <a:rPr lang="en-US" dirty="0"/>
              <a:t>HS THCS: </a:t>
            </a:r>
            <a:r>
              <a:rPr lang="en-US" dirty="0" err="1"/>
              <a:t>uống</a:t>
            </a:r>
            <a:r>
              <a:rPr lang="en-US" dirty="0"/>
              <a:t> </a:t>
            </a:r>
            <a:r>
              <a:rPr lang="en-US" dirty="0" err="1"/>
              <a:t>nước</a:t>
            </a:r>
            <a:r>
              <a:rPr lang="en-US" dirty="0"/>
              <a:t> </a:t>
            </a:r>
            <a:r>
              <a:rPr lang="en-US" dirty="0" err="1"/>
              <a:t>giẻ</a:t>
            </a:r>
            <a:r>
              <a:rPr lang="en-US" dirty="0"/>
              <a:t> </a:t>
            </a:r>
            <a:r>
              <a:rPr lang="en-US" dirty="0" err="1"/>
              <a:t>lau</a:t>
            </a:r>
            <a:r>
              <a:rPr lang="en-US" dirty="0"/>
              <a:t> </a:t>
            </a:r>
            <a:r>
              <a:rPr lang="en-US" dirty="0" err="1"/>
              <a:t>bảng</a:t>
            </a:r>
            <a:endParaRPr lang="en-US" dirty="0"/>
          </a:p>
          <a:p>
            <a:r>
              <a:rPr lang="en-US" dirty="0"/>
              <a:t>HS THPT: HS </a:t>
            </a:r>
            <a:r>
              <a:rPr lang="en-US" dirty="0" err="1"/>
              <a:t>nói</a:t>
            </a:r>
            <a:r>
              <a:rPr lang="en-US" dirty="0"/>
              <a:t> </a:t>
            </a:r>
            <a:r>
              <a:rPr lang="en-US" dirty="0" err="1"/>
              <a:t>chuyện</a:t>
            </a:r>
            <a:r>
              <a:rPr lang="en-US" dirty="0"/>
              <a:t>, </a:t>
            </a:r>
            <a:r>
              <a:rPr lang="en-US" dirty="0" err="1"/>
              <a:t>thầy</a:t>
            </a:r>
            <a:r>
              <a:rPr lang="en-US" dirty="0"/>
              <a:t> </a:t>
            </a:r>
            <a:r>
              <a:rPr lang="en-US" dirty="0" err="1"/>
              <a:t>muốn</a:t>
            </a:r>
            <a:r>
              <a:rPr lang="en-US" dirty="0"/>
              <a:t> </a:t>
            </a:r>
            <a:r>
              <a:rPr lang="en-US" dirty="0" err="1"/>
              <a:t>ghi</a:t>
            </a:r>
            <a:r>
              <a:rPr lang="en-US" dirty="0"/>
              <a:t> </a:t>
            </a:r>
            <a:r>
              <a:rPr lang="en-US" dirty="0" err="1"/>
              <a:t>vào</a:t>
            </a:r>
            <a:r>
              <a:rPr lang="en-US" dirty="0"/>
              <a:t> </a:t>
            </a:r>
            <a:r>
              <a:rPr lang="en-US" dirty="0" err="1"/>
              <a:t>sổ</a:t>
            </a:r>
            <a:r>
              <a:rPr lang="en-US" dirty="0"/>
              <a:t> </a:t>
            </a:r>
            <a:r>
              <a:rPr lang="en-US" dirty="0" err="1"/>
              <a:t>đầu</a:t>
            </a:r>
            <a:r>
              <a:rPr lang="en-US" dirty="0"/>
              <a:t> </a:t>
            </a:r>
            <a:r>
              <a:rPr lang="en-US" dirty="0" err="1"/>
              <a:t>bài</a:t>
            </a:r>
            <a:r>
              <a:rPr lang="en-US" dirty="0"/>
              <a:t>, </a:t>
            </a:r>
            <a:r>
              <a:rPr lang="en-US" dirty="0" err="1"/>
              <a:t>nhưng</a:t>
            </a:r>
            <a:r>
              <a:rPr lang="en-US" dirty="0"/>
              <a:t> </a:t>
            </a:r>
            <a:r>
              <a:rPr lang="en-US" dirty="0" err="1"/>
              <a:t>khi</a:t>
            </a:r>
            <a:r>
              <a:rPr lang="en-US" dirty="0"/>
              <a:t> </a:t>
            </a:r>
            <a:r>
              <a:rPr lang="en-US" dirty="0" err="1"/>
              <a:t>lớp</a:t>
            </a:r>
            <a:r>
              <a:rPr lang="en-US" dirty="0"/>
              <a:t> </a:t>
            </a:r>
            <a:r>
              <a:rPr lang="en-US" dirty="0" err="1"/>
              <a:t>trưởng</a:t>
            </a:r>
            <a:r>
              <a:rPr lang="en-US" dirty="0"/>
              <a:t> </a:t>
            </a:r>
            <a:r>
              <a:rPr lang="en-US" dirty="0" err="1"/>
              <a:t>mang</a:t>
            </a:r>
            <a:r>
              <a:rPr lang="en-US" dirty="0"/>
              <a:t> </a:t>
            </a:r>
            <a:r>
              <a:rPr lang="en-US" dirty="0" err="1"/>
              <a:t>lên</a:t>
            </a:r>
            <a:r>
              <a:rPr lang="en-US" dirty="0"/>
              <a:t> </a:t>
            </a:r>
            <a:r>
              <a:rPr lang="en-US" dirty="0" err="1"/>
              <a:t>thì</a:t>
            </a:r>
            <a:r>
              <a:rPr lang="en-US" dirty="0"/>
              <a:t> </a:t>
            </a:r>
            <a:r>
              <a:rPr lang="en-US" dirty="0" err="1"/>
              <a:t>học</a:t>
            </a:r>
            <a:r>
              <a:rPr lang="en-US" dirty="0"/>
              <a:t> </a:t>
            </a:r>
            <a:r>
              <a:rPr lang="en-US" dirty="0" err="1"/>
              <a:t>sinh</a:t>
            </a:r>
            <a:r>
              <a:rPr lang="en-US" dirty="0"/>
              <a:t> </a:t>
            </a:r>
            <a:r>
              <a:rPr lang="en-US" dirty="0" err="1"/>
              <a:t>đó</a:t>
            </a:r>
            <a:r>
              <a:rPr lang="en-US" dirty="0"/>
              <a:t> </a:t>
            </a:r>
            <a:r>
              <a:rPr lang="en-US" dirty="0" err="1"/>
              <a:t>giật</a:t>
            </a:r>
            <a:r>
              <a:rPr lang="en-US" dirty="0"/>
              <a:t> </a:t>
            </a:r>
            <a:r>
              <a:rPr lang="en-US" dirty="0" err="1"/>
              <a:t>lại</a:t>
            </a:r>
            <a:r>
              <a:rPr lang="en-US" dirty="0"/>
              <a:t>. GV </a:t>
            </a:r>
            <a:r>
              <a:rPr lang="en-US" dirty="0" err="1"/>
              <a:t>nói</a:t>
            </a:r>
            <a:r>
              <a:rPr lang="en-US" dirty="0"/>
              <a:t>: </a:t>
            </a:r>
            <a:r>
              <a:rPr lang="en-US" dirty="0" err="1"/>
              <a:t>tôi</a:t>
            </a:r>
            <a:r>
              <a:rPr lang="en-US" dirty="0"/>
              <a:t> </a:t>
            </a:r>
            <a:r>
              <a:rPr lang="en-US" dirty="0" err="1"/>
              <a:t>nói</a:t>
            </a:r>
            <a:r>
              <a:rPr lang="en-US" dirty="0"/>
              <a:t> </a:t>
            </a:r>
            <a:r>
              <a:rPr lang="en-US" dirty="0" err="1"/>
              <a:t>anh</a:t>
            </a:r>
            <a:r>
              <a:rPr lang="en-US" dirty="0"/>
              <a:t> </a:t>
            </a:r>
            <a:r>
              <a:rPr lang="en-US" dirty="0" err="1"/>
              <a:t>có</a:t>
            </a:r>
            <a:r>
              <a:rPr lang="en-US" dirty="0"/>
              <a:t> </a:t>
            </a:r>
            <a:r>
              <a:rPr lang="en-US" dirty="0" err="1"/>
              <a:t>đưa</a:t>
            </a:r>
            <a:r>
              <a:rPr lang="en-US" dirty="0"/>
              <a:t> </a:t>
            </a:r>
            <a:r>
              <a:rPr lang="en-US" dirty="0" err="1"/>
              <a:t>không</a:t>
            </a:r>
            <a:r>
              <a:rPr lang="en-US" dirty="0"/>
              <a:t>? HS </a:t>
            </a:r>
            <a:r>
              <a:rPr lang="en-US" dirty="0" err="1"/>
              <a:t>cố</a:t>
            </a:r>
            <a:r>
              <a:rPr lang="en-US" dirty="0"/>
              <a:t> </a:t>
            </a:r>
            <a:r>
              <a:rPr lang="en-US" dirty="0" err="1"/>
              <a:t>tình</a:t>
            </a:r>
            <a:r>
              <a:rPr lang="en-US" dirty="0"/>
              <a:t> </a:t>
            </a:r>
            <a:r>
              <a:rPr lang="en-US" dirty="0" err="1"/>
              <a:t>không</a:t>
            </a:r>
            <a:r>
              <a:rPr lang="en-US" dirty="0"/>
              <a:t> </a:t>
            </a:r>
            <a:r>
              <a:rPr lang="en-US" dirty="0" err="1"/>
              <a:t>đưa</a:t>
            </a:r>
            <a:r>
              <a:rPr lang="en-US" dirty="0"/>
              <a:t> </a:t>
            </a:r>
            <a:r>
              <a:rPr lang="en-US" dirty="0" err="1"/>
              <a:t>thì</a:t>
            </a:r>
            <a:r>
              <a:rPr lang="en-US" dirty="0"/>
              <a:t> GV </a:t>
            </a:r>
            <a:r>
              <a:rPr lang="en-US" dirty="0" err="1"/>
              <a:t>liền</a:t>
            </a:r>
            <a:r>
              <a:rPr lang="en-US" dirty="0"/>
              <a:t> </a:t>
            </a:r>
            <a:r>
              <a:rPr lang="en-US" dirty="0" err="1"/>
              <a:t>tát</a:t>
            </a:r>
            <a:r>
              <a:rPr lang="en-US" dirty="0"/>
              <a:t> </a:t>
            </a:r>
            <a:r>
              <a:rPr lang="en-US" dirty="0" err="1"/>
              <a:t>học</a:t>
            </a:r>
            <a:r>
              <a:rPr lang="en-US" dirty="0"/>
              <a:t> </a:t>
            </a:r>
            <a:r>
              <a:rPr lang="en-US" dirty="0" err="1"/>
              <a:t>sinh</a:t>
            </a:r>
            <a:endParaRPr lang="en-US" dirty="0"/>
          </a:p>
          <a:p>
            <a:r>
              <a:rPr lang="en-US" dirty="0" err="1"/>
              <a:t>Nhu</a:t>
            </a:r>
            <a:r>
              <a:rPr lang="en-US" dirty="0"/>
              <a:t> </a:t>
            </a:r>
            <a:r>
              <a:rPr lang="en-US" dirty="0" err="1"/>
              <a:t>cầu</a:t>
            </a:r>
            <a:r>
              <a:rPr lang="en-US" dirty="0"/>
              <a:t> </a:t>
            </a:r>
            <a:r>
              <a:rPr lang="en-US" dirty="0" err="1"/>
              <a:t>tôn</a:t>
            </a:r>
            <a:r>
              <a:rPr lang="en-US" dirty="0"/>
              <a:t> </a:t>
            </a:r>
            <a:r>
              <a:rPr lang="en-US" dirty="0" err="1"/>
              <a:t>trọng</a:t>
            </a:r>
            <a:r>
              <a:rPr lang="en-US" dirty="0"/>
              <a:t> </a:t>
            </a:r>
            <a:r>
              <a:rPr lang="en-US" dirty="0" err="1"/>
              <a:t>nằm</a:t>
            </a:r>
            <a:r>
              <a:rPr lang="en-US" dirty="0"/>
              <a:t> </a:t>
            </a:r>
            <a:r>
              <a:rPr lang="en-US" dirty="0" err="1"/>
              <a:t>trong</a:t>
            </a:r>
            <a:r>
              <a:rPr lang="en-US" dirty="0"/>
              <a:t> </a:t>
            </a:r>
            <a:r>
              <a:rPr lang="en-US" dirty="0" err="1"/>
              <a:t>tháp</a:t>
            </a:r>
            <a:r>
              <a:rPr lang="en-US" dirty="0"/>
              <a:t> </a:t>
            </a:r>
            <a:r>
              <a:rPr lang="en-US" dirty="0" err="1"/>
              <a:t>nhu</a:t>
            </a:r>
            <a:r>
              <a:rPr lang="en-US" dirty="0"/>
              <a:t> </a:t>
            </a:r>
            <a:r>
              <a:rPr lang="en-US" dirty="0" err="1"/>
              <a:t>cầu</a:t>
            </a:r>
            <a:r>
              <a:rPr lang="en-US" dirty="0"/>
              <a:t> </a:t>
            </a:r>
            <a:r>
              <a:rPr lang="en-US" dirty="0" err="1"/>
              <a:t>của</a:t>
            </a:r>
            <a:r>
              <a:rPr lang="en-US" dirty="0"/>
              <a:t> </a:t>
            </a:r>
          </a:p>
        </p:txBody>
      </p:sp>
      <p:sp>
        <p:nvSpPr>
          <p:cNvPr id="4" name="Slide Number Placeholder 3"/>
          <p:cNvSpPr>
            <a:spLocks noGrp="1"/>
          </p:cNvSpPr>
          <p:nvPr>
            <p:ph type="sldNum" sz="quarter" idx="5"/>
          </p:nvPr>
        </p:nvSpPr>
        <p:spPr/>
        <p:txBody>
          <a:bodyPr/>
          <a:lstStyle/>
          <a:p>
            <a:fld id="{B9EE3615-1FF2-FA4F-9C20-FD59631A3D7A}" type="slidenum">
              <a:rPr lang="en-US" smtClean="0"/>
              <a:pPr/>
              <a:t>38</a:t>
            </a:fld>
            <a:endParaRPr lang="en-US"/>
          </a:p>
        </p:txBody>
      </p:sp>
    </p:spTree>
    <p:extLst>
      <p:ext uri="{BB962C8B-B14F-4D97-AF65-F5344CB8AC3E}">
        <p14:creationId xmlns:p14="http://schemas.microsoft.com/office/powerpoint/2010/main" xmlns="" val="398141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Ví</a:t>
            </a:r>
            <a:r>
              <a:rPr lang="en-US" dirty="0"/>
              <a:t> </a:t>
            </a:r>
            <a:r>
              <a:rPr lang="en-US" dirty="0" err="1"/>
              <a:t>dụ</a:t>
            </a:r>
            <a:r>
              <a:rPr lang="en-US" dirty="0"/>
              <a:t>: </a:t>
            </a:r>
            <a:r>
              <a:rPr lang="en-US" dirty="0" err="1"/>
              <a:t>dạy</a:t>
            </a:r>
            <a:r>
              <a:rPr lang="en-US" dirty="0"/>
              <a:t> </a:t>
            </a:r>
            <a:r>
              <a:rPr lang="en-US" dirty="0" err="1"/>
              <a:t>thay</a:t>
            </a:r>
            <a:r>
              <a:rPr lang="en-US" dirty="0"/>
              <a:t> </a:t>
            </a:r>
            <a:r>
              <a:rPr lang="en-US" dirty="0" err="1"/>
              <a:t>đồng</a:t>
            </a:r>
            <a:r>
              <a:rPr lang="en-US" dirty="0"/>
              <a:t> </a:t>
            </a:r>
            <a:r>
              <a:rPr lang="en-US" dirty="0" err="1"/>
              <a:t>nghiệp</a:t>
            </a:r>
            <a:r>
              <a:rPr lang="en-US" dirty="0"/>
              <a:t>, HS </a:t>
            </a:r>
            <a:r>
              <a:rPr lang="en-US" dirty="0" err="1"/>
              <a:t>khen</a:t>
            </a:r>
            <a:r>
              <a:rPr lang="en-US" dirty="0"/>
              <a:t> </a:t>
            </a:r>
            <a:r>
              <a:rPr lang="en-US" dirty="0" err="1"/>
              <a:t>cô</a:t>
            </a:r>
            <a:r>
              <a:rPr lang="en-US" dirty="0"/>
              <a:t> </a:t>
            </a:r>
            <a:r>
              <a:rPr lang="en-US" dirty="0" err="1"/>
              <a:t>dạy</a:t>
            </a:r>
            <a:r>
              <a:rPr lang="en-US" dirty="0"/>
              <a:t> hay </a:t>
            </a:r>
            <a:r>
              <a:rPr lang="en-US" dirty="0" err="1"/>
              <a:t>thế</a:t>
            </a:r>
            <a:r>
              <a:rPr lang="en-US" dirty="0"/>
              <a:t>, hay </a:t>
            </a:r>
            <a:r>
              <a:rPr lang="en-US" dirty="0" err="1"/>
              <a:t>là</a:t>
            </a:r>
            <a:r>
              <a:rPr lang="en-US" dirty="0"/>
              <a:t> </a:t>
            </a:r>
            <a:r>
              <a:rPr lang="en-US" dirty="0" err="1"/>
              <a:t>cô</a:t>
            </a:r>
            <a:r>
              <a:rPr lang="en-US" dirty="0"/>
              <a:t> </a:t>
            </a:r>
            <a:r>
              <a:rPr lang="en-US" dirty="0" err="1"/>
              <a:t>dạy</a:t>
            </a:r>
            <a:r>
              <a:rPr lang="en-US" dirty="0"/>
              <a:t> </a:t>
            </a:r>
            <a:r>
              <a:rPr lang="en-US" dirty="0" err="1"/>
              <a:t>luôn</a:t>
            </a:r>
            <a:r>
              <a:rPr lang="en-US" dirty="0"/>
              <a:t> </a:t>
            </a:r>
            <a:r>
              <a:rPr lang="en-US" dirty="0" err="1"/>
              <a:t>lớp</a:t>
            </a:r>
            <a:r>
              <a:rPr lang="en-US" dirty="0"/>
              <a:t> </a:t>
            </a:r>
            <a:r>
              <a:rPr lang="en-US" dirty="0" err="1"/>
              <a:t>chúng</a:t>
            </a:r>
            <a:r>
              <a:rPr lang="en-US" dirty="0"/>
              <a:t> </a:t>
            </a:r>
            <a:r>
              <a:rPr lang="en-US" dirty="0" err="1"/>
              <a:t>em</a:t>
            </a:r>
            <a:r>
              <a:rPr lang="en-US" dirty="0"/>
              <a:t> </a:t>
            </a:r>
            <a:r>
              <a:rPr lang="en-US" dirty="0" err="1"/>
              <a:t>đi</a:t>
            </a:r>
            <a:r>
              <a:rPr lang="en-US" dirty="0"/>
              <a:t>. </a:t>
            </a:r>
            <a:r>
              <a:rPr lang="en-US" dirty="0" err="1"/>
              <a:t>Thầy</a:t>
            </a:r>
            <a:r>
              <a:rPr lang="en-US" dirty="0"/>
              <a:t>/</a:t>
            </a:r>
            <a:r>
              <a:rPr lang="en-US" dirty="0" err="1"/>
              <a:t>Cô</a:t>
            </a:r>
            <a:r>
              <a:rPr lang="en-US" dirty="0"/>
              <a:t> A </a:t>
            </a:r>
            <a:r>
              <a:rPr lang="en-US" dirty="0" err="1"/>
              <a:t>dạy</a:t>
            </a:r>
            <a:r>
              <a:rPr lang="en-US" dirty="0"/>
              <a:t> </a:t>
            </a:r>
            <a:r>
              <a:rPr lang="en-US" dirty="0" err="1"/>
              <a:t>chán</a:t>
            </a:r>
            <a:r>
              <a:rPr lang="en-US" dirty="0"/>
              <a:t> </a:t>
            </a:r>
            <a:r>
              <a:rPr lang="en-US" dirty="0" err="1"/>
              <a:t>lắm</a:t>
            </a:r>
            <a:endParaRPr lang="en-US" dirty="0"/>
          </a:p>
        </p:txBody>
      </p:sp>
      <p:sp>
        <p:nvSpPr>
          <p:cNvPr id="4" name="Slide Number Placeholder 3"/>
          <p:cNvSpPr>
            <a:spLocks noGrp="1"/>
          </p:cNvSpPr>
          <p:nvPr>
            <p:ph type="sldNum" sz="quarter" idx="5"/>
          </p:nvPr>
        </p:nvSpPr>
        <p:spPr/>
        <p:txBody>
          <a:bodyPr/>
          <a:lstStyle/>
          <a:p>
            <a:fld id="{B9EE3615-1FF2-FA4F-9C20-FD59631A3D7A}" type="slidenum">
              <a:rPr lang="en-US" smtClean="0"/>
              <a:pPr/>
              <a:t>39</a:t>
            </a:fld>
            <a:endParaRPr lang="en-US"/>
          </a:p>
        </p:txBody>
      </p:sp>
    </p:spTree>
    <p:extLst>
      <p:ext uri="{BB962C8B-B14F-4D97-AF65-F5344CB8AC3E}">
        <p14:creationId xmlns:p14="http://schemas.microsoft.com/office/powerpoint/2010/main" xmlns="" val="33039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dirty="0"/>
              <a:t> </a:t>
            </a:r>
            <a:r>
              <a:rPr lang="en-US" dirty="0" err="1"/>
              <a:t>như</a:t>
            </a:r>
            <a:r>
              <a:rPr lang="en-US" dirty="0"/>
              <a:t> </a:t>
            </a:r>
            <a:r>
              <a:rPr lang="en-US" dirty="0" err="1"/>
              <a:t>anh</a:t>
            </a:r>
            <a:r>
              <a:rPr lang="en-US" dirty="0"/>
              <a:t> </a:t>
            </a:r>
            <a:r>
              <a:rPr lang="en-US" dirty="0" err="1"/>
              <a:t>chị</a:t>
            </a:r>
            <a:r>
              <a:rPr lang="en-US" dirty="0"/>
              <a:t> </a:t>
            </a:r>
            <a:r>
              <a:rPr lang="en-US" dirty="0" err="1"/>
              <a:t>để</a:t>
            </a:r>
            <a:r>
              <a:rPr lang="en-US" dirty="0"/>
              <a:t> </a:t>
            </a:r>
            <a:r>
              <a:rPr lang="en-US" dirty="0" err="1"/>
              <a:t>cháu</a:t>
            </a:r>
            <a:r>
              <a:rPr lang="en-US" dirty="0"/>
              <a:t> </a:t>
            </a:r>
            <a:r>
              <a:rPr lang="en-US" dirty="0" err="1"/>
              <a:t>như</a:t>
            </a:r>
            <a:r>
              <a:rPr lang="en-US" dirty="0"/>
              <a:t> </a:t>
            </a:r>
            <a:r>
              <a:rPr lang="en-US" dirty="0" err="1"/>
              <a:t>thế</a:t>
            </a:r>
            <a:r>
              <a:rPr lang="en-US" dirty="0"/>
              <a:t>, </a:t>
            </a:r>
            <a:r>
              <a:rPr lang="en-US" dirty="0" err="1"/>
              <a:t>tôi</a:t>
            </a:r>
            <a:r>
              <a:rPr lang="en-US" dirty="0"/>
              <a:t> </a:t>
            </a:r>
            <a:r>
              <a:rPr lang="en-US" dirty="0" err="1"/>
              <a:t>cũng</a:t>
            </a:r>
            <a:r>
              <a:rPr lang="en-US" dirty="0"/>
              <a:t> </a:t>
            </a:r>
            <a:r>
              <a:rPr lang="en-US" dirty="0" err="1"/>
              <a:t>để</a:t>
            </a:r>
            <a:r>
              <a:rPr lang="en-US" dirty="0"/>
              <a:t> </a:t>
            </a:r>
            <a:r>
              <a:rPr lang="en-US" dirty="0" err="1"/>
              <a:t>cháu</a:t>
            </a:r>
            <a:r>
              <a:rPr lang="en-US" dirty="0"/>
              <a:t> </a:t>
            </a:r>
            <a:r>
              <a:rPr lang="en-US" dirty="0" err="1"/>
              <a:t>như</a:t>
            </a:r>
            <a:r>
              <a:rPr lang="en-US" dirty="0"/>
              <a:t> </a:t>
            </a:r>
            <a:r>
              <a:rPr lang="en-US" dirty="0" err="1"/>
              <a:t>thế</a:t>
            </a:r>
            <a:r>
              <a:rPr lang="en-US" dirty="0"/>
              <a:t> </a:t>
            </a:r>
            <a:r>
              <a:rPr lang="en-US" dirty="0" err="1"/>
              <a:t>thì</a:t>
            </a:r>
            <a:r>
              <a:rPr lang="en-US" dirty="0"/>
              <a:t> </a:t>
            </a:r>
            <a:r>
              <a:rPr lang="en-US" dirty="0" err="1"/>
              <a:t>cháu</a:t>
            </a:r>
            <a:r>
              <a:rPr lang="en-US" dirty="0"/>
              <a:t> </a:t>
            </a:r>
            <a:r>
              <a:rPr lang="en-US" dirty="0" err="1"/>
              <a:t>sẽ</a:t>
            </a:r>
            <a:r>
              <a:rPr lang="en-US" dirty="0"/>
              <a:t> </a:t>
            </a:r>
            <a:r>
              <a:rPr lang="en-US" dirty="0" err="1"/>
              <a:t>đi</a:t>
            </a:r>
            <a:r>
              <a:rPr lang="en-US" dirty="0"/>
              <a:t> </a:t>
            </a:r>
            <a:r>
              <a:rPr lang="en-US" dirty="0" err="1"/>
              <a:t>về</a:t>
            </a:r>
            <a:r>
              <a:rPr lang="en-US" dirty="0"/>
              <a:t> </a:t>
            </a:r>
            <a:r>
              <a:rPr lang="en-US" dirty="0" err="1"/>
              <a:t>đâu</a:t>
            </a:r>
            <a:r>
              <a:rPr lang="en-US" dirty="0"/>
              <a:t>?</a:t>
            </a:r>
          </a:p>
        </p:txBody>
      </p:sp>
      <p:sp>
        <p:nvSpPr>
          <p:cNvPr id="4" name="Slide Number Placeholder 3"/>
          <p:cNvSpPr>
            <a:spLocks noGrp="1"/>
          </p:cNvSpPr>
          <p:nvPr>
            <p:ph type="sldNum" sz="quarter" idx="5"/>
          </p:nvPr>
        </p:nvSpPr>
        <p:spPr/>
        <p:txBody>
          <a:bodyPr/>
          <a:lstStyle/>
          <a:p>
            <a:fld id="{B9EE3615-1FF2-FA4F-9C20-FD59631A3D7A}" type="slidenum">
              <a:rPr lang="en-US" smtClean="0"/>
              <a:pPr/>
              <a:t>40</a:t>
            </a:fld>
            <a:endParaRPr lang="en-US"/>
          </a:p>
        </p:txBody>
      </p:sp>
    </p:spTree>
    <p:extLst>
      <p:ext uri="{BB962C8B-B14F-4D97-AF65-F5344CB8AC3E}">
        <p14:creationId xmlns:p14="http://schemas.microsoft.com/office/powerpoint/2010/main" xmlns="" val="308378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E3615-1FF2-FA4F-9C20-FD59631A3D7A}" type="slidenum">
              <a:rPr lang="en-US" smtClean="0"/>
              <a:pPr/>
              <a:t>44</a:t>
            </a:fld>
            <a:endParaRPr lang="en-US"/>
          </a:p>
        </p:txBody>
      </p:sp>
    </p:spTree>
    <p:extLst>
      <p:ext uri="{BB962C8B-B14F-4D97-AF65-F5344CB8AC3E}">
        <p14:creationId xmlns:p14="http://schemas.microsoft.com/office/powerpoint/2010/main" xmlns="" val="829063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Nhận</a:t>
            </a:r>
            <a:r>
              <a:rPr lang="en-US" dirty="0"/>
              <a:t> </a:t>
            </a:r>
            <a:r>
              <a:rPr lang="en-US" dirty="0" err="1"/>
              <a:t>diện</a:t>
            </a:r>
            <a:r>
              <a:rPr lang="en-US" dirty="0"/>
              <a:t> </a:t>
            </a:r>
            <a:r>
              <a:rPr lang="en-US" dirty="0" err="1"/>
              <a:t>tình</a:t>
            </a:r>
            <a:r>
              <a:rPr lang="en-US" dirty="0"/>
              <a:t> </a:t>
            </a:r>
            <a:r>
              <a:rPr lang="en-US" dirty="0" err="1"/>
              <a:t>huống</a:t>
            </a:r>
            <a:r>
              <a:rPr lang="en-US" dirty="0"/>
              <a:t>: </a:t>
            </a:r>
            <a:r>
              <a:rPr lang="en-US" dirty="0" err="1"/>
              <a:t>khó</a:t>
            </a:r>
            <a:endParaRPr lang="en-US" dirty="0"/>
          </a:p>
          <a:p>
            <a:r>
              <a:rPr lang="en-US" dirty="0" err="1"/>
              <a:t>Học</a:t>
            </a:r>
            <a:r>
              <a:rPr lang="en-US" dirty="0"/>
              <a:t> </a:t>
            </a:r>
            <a:r>
              <a:rPr lang="en-US" dirty="0" err="1"/>
              <a:t>sinh</a:t>
            </a:r>
            <a:r>
              <a:rPr lang="en-US" dirty="0"/>
              <a:t> </a:t>
            </a:r>
            <a:r>
              <a:rPr lang="en-US" dirty="0" err="1"/>
              <a:t>có</a:t>
            </a:r>
            <a:r>
              <a:rPr lang="en-US" dirty="0"/>
              <a:t> </a:t>
            </a:r>
            <a:r>
              <a:rPr lang="en-US" dirty="0" err="1"/>
              <a:t>sai</a:t>
            </a:r>
            <a:r>
              <a:rPr lang="en-US" dirty="0"/>
              <a:t> </a:t>
            </a:r>
            <a:r>
              <a:rPr lang="en-US" dirty="0" err="1"/>
              <a:t>không</a:t>
            </a:r>
            <a:r>
              <a:rPr lang="en-US" dirty="0"/>
              <a:t>? GV </a:t>
            </a:r>
            <a:r>
              <a:rPr lang="en-US" dirty="0" err="1"/>
              <a:t>có</a:t>
            </a:r>
            <a:r>
              <a:rPr lang="en-US" dirty="0"/>
              <a:t> </a:t>
            </a:r>
            <a:r>
              <a:rPr lang="en-US" dirty="0" err="1"/>
              <a:t>sai</a:t>
            </a:r>
            <a:r>
              <a:rPr lang="en-US" dirty="0"/>
              <a:t> </a:t>
            </a:r>
            <a:r>
              <a:rPr lang="en-US" dirty="0" err="1"/>
              <a:t>không</a:t>
            </a:r>
            <a:r>
              <a:rPr lang="en-US" dirty="0"/>
              <a:t>? </a:t>
            </a:r>
            <a:r>
              <a:rPr lang="en-US" dirty="0" err="1"/>
              <a:t>Đang</a:t>
            </a:r>
            <a:r>
              <a:rPr lang="en-US" dirty="0"/>
              <a:t> </a:t>
            </a:r>
            <a:r>
              <a:rPr lang="en-US" dirty="0" err="1"/>
              <a:t>ở</a:t>
            </a:r>
            <a:r>
              <a:rPr lang="en-US" dirty="0"/>
              <a:t> </a:t>
            </a:r>
            <a:r>
              <a:rPr lang="en-US" dirty="0" err="1"/>
              <a:t>giờ</a:t>
            </a:r>
            <a:r>
              <a:rPr lang="en-US" dirty="0"/>
              <a:t> </a:t>
            </a:r>
            <a:r>
              <a:rPr lang="en-US" dirty="0" err="1"/>
              <a:t>học</a:t>
            </a:r>
            <a:r>
              <a:rPr lang="en-US" dirty="0"/>
              <a:t> hay </a:t>
            </a:r>
            <a:r>
              <a:rPr lang="en-US" dirty="0" err="1"/>
              <a:t>ở</a:t>
            </a:r>
            <a:r>
              <a:rPr lang="en-US" dirty="0"/>
              <a:t> </a:t>
            </a:r>
            <a:r>
              <a:rPr lang="en-US" dirty="0" err="1"/>
              <a:t>trong</a:t>
            </a:r>
            <a:r>
              <a:rPr lang="en-US" dirty="0"/>
              <a:t> </a:t>
            </a:r>
            <a:r>
              <a:rPr lang="en-US" dirty="0" err="1"/>
              <a:t>lớp</a:t>
            </a:r>
            <a:r>
              <a:rPr lang="en-US" dirty="0"/>
              <a:t> </a:t>
            </a:r>
            <a:r>
              <a:rPr lang="en-US" dirty="0" err="1"/>
              <a:t>học</a:t>
            </a:r>
            <a:r>
              <a:rPr lang="en-US" dirty="0"/>
              <a:t>? </a:t>
            </a:r>
            <a:r>
              <a:rPr lang="en-US" dirty="0" err="1"/>
              <a:t>Cần</a:t>
            </a:r>
            <a:r>
              <a:rPr lang="en-US" dirty="0"/>
              <a:t> </a:t>
            </a:r>
            <a:r>
              <a:rPr lang="en-US" dirty="0" err="1"/>
              <a:t>phải</a:t>
            </a:r>
            <a:r>
              <a:rPr lang="en-US" dirty="0"/>
              <a:t> </a:t>
            </a:r>
            <a:r>
              <a:rPr lang="en-US" dirty="0" err="1"/>
              <a:t>xử</a:t>
            </a:r>
            <a:r>
              <a:rPr lang="en-US" dirty="0"/>
              <a:t> </a:t>
            </a:r>
            <a:r>
              <a:rPr lang="en-US" dirty="0" err="1"/>
              <a:t>lí</a:t>
            </a:r>
            <a:r>
              <a:rPr lang="en-US" dirty="0"/>
              <a:t> </a:t>
            </a:r>
            <a:r>
              <a:rPr lang="en-US" dirty="0" err="1"/>
              <a:t>ngay</a:t>
            </a:r>
            <a:r>
              <a:rPr lang="en-US" dirty="0"/>
              <a:t> </a:t>
            </a:r>
            <a:r>
              <a:rPr lang="en-US" dirty="0" err="1"/>
              <a:t>ngay</a:t>
            </a:r>
            <a:r>
              <a:rPr lang="en-US" dirty="0"/>
              <a:t> </a:t>
            </a:r>
            <a:r>
              <a:rPr lang="en-US" dirty="0" err="1"/>
              <a:t>không</a:t>
            </a:r>
            <a:r>
              <a:rPr lang="en-US" dirty="0"/>
              <a:t>?</a:t>
            </a:r>
          </a:p>
          <a:p>
            <a:r>
              <a:rPr lang="en-US" dirty="0" err="1"/>
              <a:t>Đầu</a:t>
            </a:r>
            <a:r>
              <a:rPr lang="en-US" dirty="0"/>
              <a:t> </a:t>
            </a:r>
            <a:r>
              <a:rPr lang="en-US" dirty="0" err="1"/>
              <a:t>tiên</a:t>
            </a:r>
            <a:r>
              <a:rPr lang="en-US" dirty="0"/>
              <a:t> </a:t>
            </a:r>
            <a:r>
              <a:rPr lang="en-US" dirty="0" err="1"/>
              <a:t>là</a:t>
            </a:r>
            <a:r>
              <a:rPr lang="en-US" dirty="0"/>
              <a:t> </a:t>
            </a:r>
            <a:r>
              <a:rPr lang="en-US" dirty="0" err="1"/>
              <a:t>phải</a:t>
            </a:r>
            <a:r>
              <a:rPr lang="en-US" dirty="0"/>
              <a:t> </a:t>
            </a:r>
            <a:r>
              <a:rPr lang="en-US" dirty="0" err="1"/>
              <a:t>nhận</a:t>
            </a:r>
            <a:r>
              <a:rPr lang="en-US" dirty="0"/>
              <a:t> </a:t>
            </a:r>
            <a:r>
              <a:rPr lang="en-US" dirty="0" err="1"/>
              <a:t>diện</a:t>
            </a:r>
            <a:r>
              <a:rPr lang="en-US" dirty="0"/>
              <a:t> </a:t>
            </a:r>
            <a:r>
              <a:rPr lang="en-US" dirty="0" err="1"/>
              <a:t>được</a:t>
            </a:r>
            <a:r>
              <a:rPr lang="en-US" dirty="0"/>
              <a:t> </a:t>
            </a:r>
            <a:r>
              <a:rPr lang="en-US" dirty="0" err="1"/>
              <a:t>hành</a:t>
            </a:r>
            <a:r>
              <a:rPr lang="en-US" dirty="0"/>
              <a:t> vi </a:t>
            </a:r>
            <a:r>
              <a:rPr lang="en-US" dirty="0" err="1"/>
              <a:t>của</a:t>
            </a:r>
            <a:r>
              <a:rPr lang="en-US" dirty="0"/>
              <a:t> </a:t>
            </a:r>
            <a:r>
              <a:rPr lang="en-US" dirty="0" err="1"/>
              <a:t>học</a:t>
            </a:r>
            <a:r>
              <a:rPr lang="en-US" dirty="0"/>
              <a:t> </a:t>
            </a:r>
            <a:r>
              <a:rPr lang="en-US" dirty="0" err="1"/>
              <a:t>sinh</a:t>
            </a:r>
            <a:r>
              <a:rPr lang="en-US" dirty="0"/>
              <a:t>: </a:t>
            </a:r>
            <a:r>
              <a:rPr lang="en-US" dirty="0" err="1"/>
              <a:t>đó</a:t>
            </a:r>
            <a:r>
              <a:rPr lang="en-US" dirty="0"/>
              <a:t> </a:t>
            </a:r>
            <a:r>
              <a:rPr lang="en-US" dirty="0" err="1"/>
              <a:t>là</a:t>
            </a:r>
            <a:r>
              <a:rPr lang="en-US" dirty="0"/>
              <a:t> </a:t>
            </a:r>
            <a:r>
              <a:rPr lang="en-US" dirty="0" err="1"/>
              <a:t>hành</a:t>
            </a:r>
            <a:r>
              <a:rPr lang="en-US" dirty="0"/>
              <a:t> vi </a:t>
            </a:r>
            <a:r>
              <a:rPr lang="en-US" dirty="0" err="1"/>
              <a:t>mình</a:t>
            </a:r>
            <a:r>
              <a:rPr lang="en-US" dirty="0"/>
              <a:t> </a:t>
            </a:r>
            <a:r>
              <a:rPr lang="en-US" dirty="0" err="1"/>
              <a:t>mong</a:t>
            </a:r>
            <a:r>
              <a:rPr lang="en-US" dirty="0"/>
              <a:t> </a:t>
            </a:r>
            <a:r>
              <a:rPr lang="en-US" dirty="0" err="1"/>
              <a:t>đợi</a:t>
            </a:r>
            <a:r>
              <a:rPr lang="en-US" dirty="0"/>
              <a:t> hay </a:t>
            </a:r>
            <a:r>
              <a:rPr lang="en-US" dirty="0" err="1"/>
              <a:t>không</a:t>
            </a:r>
            <a:r>
              <a:rPr lang="en-US" dirty="0"/>
              <a:t> </a:t>
            </a:r>
            <a:r>
              <a:rPr lang="en-US" dirty="0" err="1"/>
              <a:t>mong</a:t>
            </a:r>
            <a:r>
              <a:rPr lang="en-US" dirty="0"/>
              <a:t> </a:t>
            </a:r>
            <a:r>
              <a:rPr lang="en-US" dirty="0" err="1"/>
              <a:t>đợi</a:t>
            </a:r>
            <a:r>
              <a:rPr lang="en-US" dirty="0"/>
              <a:t>?</a:t>
            </a:r>
          </a:p>
          <a:p>
            <a:r>
              <a:rPr lang="en-US" dirty="0" err="1"/>
              <a:t>Nhận</a:t>
            </a:r>
            <a:r>
              <a:rPr lang="en-US" dirty="0"/>
              <a:t> </a:t>
            </a:r>
            <a:r>
              <a:rPr lang="en-US" dirty="0" err="1"/>
              <a:t>diện</a:t>
            </a:r>
            <a:r>
              <a:rPr lang="en-US" dirty="0"/>
              <a:t> </a:t>
            </a:r>
            <a:r>
              <a:rPr lang="en-US" dirty="0" err="1"/>
              <a:t>nhu</a:t>
            </a:r>
            <a:r>
              <a:rPr lang="en-US" dirty="0"/>
              <a:t> </a:t>
            </a:r>
            <a:r>
              <a:rPr lang="en-US" dirty="0" err="1"/>
              <a:t>cầu</a:t>
            </a:r>
            <a:r>
              <a:rPr lang="en-US" dirty="0"/>
              <a:t> </a:t>
            </a:r>
            <a:r>
              <a:rPr lang="en-US" dirty="0" err="1"/>
              <a:t>thực</a:t>
            </a:r>
            <a:r>
              <a:rPr lang="en-US" dirty="0"/>
              <a:t> </a:t>
            </a:r>
            <a:r>
              <a:rPr lang="en-US" dirty="0" err="1"/>
              <a:t>sự</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ví</a:t>
            </a:r>
            <a:r>
              <a:rPr lang="en-US" dirty="0"/>
              <a:t> </a:t>
            </a:r>
            <a:r>
              <a:rPr lang="en-US" dirty="0" err="1"/>
              <a:t>dụ</a:t>
            </a:r>
            <a:r>
              <a:rPr lang="en-US" dirty="0"/>
              <a:t> </a:t>
            </a:r>
            <a:r>
              <a:rPr lang="en-US" dirty="0" err="1"/>
              <a:t>có</a:t>
            </a:r>
            <a:r>
              <a:rPr lang="en-US" dirty="0"/>
              <a:t> </a:t>
            </a:r>
            <a:r>
              <a:rPr lang="en-US" dirty="0" err="1"/>
              <a:t>những</a:t>
            </a:r>
            <a:r>
              <a:rPr lang="en-US" dirty="0"/>
              <a:t> HS </a:t>
            </a:r>
            <a:r>
              <a:rPr lang="en-US" dirty="0" err="1"/>
              <a:t>chống</a:t>
            </a:r>
            <a:r>
              <a:rPr lang="en-US" dirty="0"/>
              <a:t> </a:t>
            </a:r>
            <a:r>
              <a:rPr lang="en-US" dirty="0" err="1"/>
              <a:t>đối</a:t>
            </a:r>
            <a:r>
              <a:rPr lang="en-US" dirty="0"/>
              <a:t>, </a:t>
            </a:r>
            <a:r>
              <a:rPr lang="en-US" dirty="0" err="1"/>
              <a:t>nhưng</a:t>
            </a:r>
            <a:r>
              <a:rPr lang="en-US" dirty="0"/>
              <a:t> </a:t>
            </a:r>
            <a:r>
              <a:rPr lang="en-US" dirty="0" err="1"/>
              <a:t>nhu</a:t>
            </a:r>
            <a:r>
              <a:rPr lang="en-US" dirty="0"/>
              <a:t> </a:t>
            </a:r>
            <a:r>
              <a:rPr lang="en-US" dirty="0" err="1"/>
              <a:t>cầu</a:t>
            </a:r>
            <a:r>
              <a:rPr lang="en-US" dirty="0"/>
              <a:t> </a:t>
            </a:r>
            <a:r>
              <a:rPr lang="en-US" dirty="0" err="1"/>
              <a:t>của</a:t>
            </a:r>
            <a:r>
              <a:rPr lang="en-US" dirty="0"/>
              <a:t> </a:t>
            </a:r>
            <a:r>
              <a:rPr lang="en-US" dirty="0" err="1"/>
              <a:t>nó</a:t>
            </a:r>
            <a:r>
              <a:rPr lang="en-US" dirty="0"/>
              <a:t> </a:t>
            </a:r>
            <a:r>
              <a:rPr lang="en-US" dirty="0" err="1"/>
              <a:t>là</a:t>
            </a:r>
            <a:r>
              <a:rPr lang="en-US" dirty="0"/>
              <a:t> </a:t>
            </a:r>
            <a:r>
              <a:rPr lang="en-US" dirty="0" err="1"/>
              <a:t>muốn</a:t>
            </a:r>
            <a:r>
              <a:rPr lang="en-US" dirty="0"/>
              <a:t> </a:t>
            </a:r>
            <a:r>
              <a:rPr lang="en-US" dirty="0" err="1"/>
              <a:t>được</a:t>
            </a:r>
            <a:r>
              <a:rPr lang="en-US" dirty="0"/>
              <a:t> </a:t>
            </a:r>
            <a:r>
              <a:rPr lang="en-US" dirty="0" err="1"/>
              <a:t>quan</a:t>
            </a:r>
            <a:r>
              <a:rPr lang="en-US" dirty="0"/>
              <a:t> </a:t>
            </a:r>
            <a:r>
              <a:rPr lang="en-US" dirty="0" err="1"/>
              <a:t>tâm</a:t>
            </a:r>
            <a:endParaRPr lang="en-US" dirty="0"/>
          </a:p>
          <a:p>
            <a:r>
              <a:rPr lang="en-US" dirty="0" err="1"/>
              <a:t>Nhận</a:t>
            </a:r>
            <a:r>
              <a:rPr lang="en-US" dirty="0"/>
              <a:t> </a:t>
            </a:r>
            <a:r>
              <a:rPr lang="en-US" dirty="0" err="1"/>
              <a:t>diện</a:t>
            </a:r>
            <a:r>
              <a:rPr lang="en-US" dirty="0"/>
              <a:t> </a:t>
            </a:r>
            <a:r>
              <a:rPr lang="en-US" dirty="0" err="1"/>
              <a:t>được</a:t>
            </a:r>
            <a:r>
              <a:rPr lang="en-US" dirty="0"/>
              <a:t> </a:t>
            </a:r>
            <a:r>
              <a:rPr lang="en-US" dirty="0" err="1"/>
              <a:t>mức</a:t>
            </a:r>
            <a:r>
              <a:rPr lang="en-US" dirty="0"/>
              <a:t> </a:t>
            </a:r>
            <a:r>
              <a:rPr lang="en-US" dirty="0" err="1"/>
              <a:t>độ</a:t>
            </a:r>
            <a:r>
              <a:rPr lang="en-US" dirty="0"/>
              <a:t> </a:t>
            </a:r>
            <a:r>
              <a:rPr lang="en-US" dirty="0" err="1"/>
              <a:t>nghiêm</a:t>
            </a:r>
            <a:r>
              <a:rPr lang="en-US" dirty="0"/>
              <a:t> </a:t>
            </a:r>
            <a:r>
              <a:rPr lang="en-US" dirty="0" err="1"/>
              <a:t>trọng</a:t>
            </a:r>
            <a:r>
              <a:rPr lang="en-US" dirty="0"/>
              <a:t> </a:t>
            </a:r>
            <a:r>
              <a:rPr lang="en-US" dirty="0" err="1"/>
              <a:t>của</a:t>
            </a:r>
            <a:r>
              <a:rPr lang="en-US" dirty="0"/>
              <a:t> </a:t>
            </a:r>
            <a:r>
              <a:rPr lang="en-US" dirty="0" err="1"/>
              <a:t>tình</a:t>
            </a:r>
            <a:r>
              <a:rPr lang="en-US" dirty="0"/>
              <a:t> </a:t>
            </a:r>
            <a:r>
              <a:rPr lang="en-US" dirty="0" err="1"/>
              <a:t>huống</a:t>
            </a:r>
            <a:r>
              <a:rPr lang="en-US" dirty="0"/>
              <a:t>: </a:t>
            </a:r>
            <a:r>
              <a:rPr lang="en-US" dirty="0" err="1"/>
              <a:t>có</a:t>
            </a:r>
            <a:r>
              <a:rPr lang="en-US" dirty="0"/>
              <a:t> </a:t>
            </a:r>
            <a:r>
              <a:rPr lang="en-US" dirty="0" err="1"/>
              <a:t>cần</a:t>
            </a:r>
            <a:r>
              <a:rPr lang="en-US" dirty="0"/>
              <a:t> </a:t>
            </a:r>
            <a:r>
              <a:rPr lang="en-US" dirty="0" err="1"/>
              <a:t>phải</a:t>
            </a:r>
            <a:r>
              <a:rPr lang="en-US" dirty="0"/>
              <a:t> </a:t>
            </a:r>
            <a:r>
              <a:rPr lang="en-US" dirty="0" err="1"/>
              <a:t>làm</a:t>
            </a:r>
            <a:r>
              <a:rPr lang="en-US" dirty="0"/>
              <a:t> </a:t>
            </a:r>
            <a:r>
              <a:rPr lang="en-US" dirty="0" err="1"/>
              <a:t>quá</a:t>
            </a:r>
            <a:r>
              <a:rPr lang="en-US" dirty="0"/>
              <a:t> </a:t>
            </a:r>
            <a:r>
              <a:rPr lang="en-US" dirty="0" err="1"/>
              <a:t>lên</a:t>
            </a:r>
            <a:r>
              <a:rPr lang="en-US" dirty="0"/>
              <a:t> </a:t>
            </a:r>
            <a:r>
              <a:rPr lang="en-US" dirty="0" err="1"/>
              <a:t>không</a:t>
            </a:r>
            <a:r>
              <a:rPr lang="en-US" dirty="0"/>
              <a:t> hay </a:t>
            </a:r>
            <a:r>
              <a:rPr lang="en-US" dirty="0" err="1"/>
              <a:t>bỏ</a:t>
            </a:r>
            <a:r>
              <a:rPr lang="en-US" dirty="0"/>
              <a:t> qua </a:t>
            </a:r>
            <a:r>
              <a:rPr lang="en-US" dirty="0" err="1"/>
              <a:t>thôi</a:t>
            </a:r>
            <a:r>
              <a:rPr lang="en-US" dirty="0"/>
              <a:t>? </a:t>
            </a:r>
            <a:r>
              <a:rPr lang="en-US" dirty="0" err="1"/>
              <a:t>Coi</a:t>
            </a:r>
            <a:r>
              <a:rPr lang="en-US" dirty="0"/>
              <a:t> </a:t>
            </a:r>
            <a:r>
              <a:rPr lang="en-US" dirty="0" err="1"/>
              <a:t>như</a:t>
            </a:r>
            <a:r>
              <a:rPr lang="en-US" dirty="0"/>
              <a:t> </a:t>
            </a:r>
            <a:r>
              <a:rPr lang="en-US" dirty="0" err="1"/>
              <a:t>không</a:t>
            </a:r>
            <a:r>
              <a:rPr lang="en-US" dirty="0"/>
              <a:t> </a:t>
            </a:r>
            <a:r>
              <a:rPr lang="en-US" dirty="0" err="1"/>
              <a:t>có</a:t>
            </a:r>
            <a:r>
              <a:rPr lang="en-US" dirty="0"/>
              <a:t> </a:t>
            </a:r>
            <a:r>
              <a:rPr lang="en-US" dirty="0" err="1"/>
              <a:t>chuyện</a:t>
            </a:r>
            <a:r>
              <a:rPr lang="en-US" dirty="0"/>
              <a:t> </a:t>
            </a:r>
            <a:r>
              <a:rPr lang="en-US" dirty="0" err="1"/>
              <a:t>gì</a:t>
            </a:r>
            <a:r>
              <a:rPr lang="en-US" dirty="0"/>
              <a:t>.</a:t>
            </a:r>
          </a:p>
          <a:p>
            <a:r>
              <a:rPr lang="en-US" dirty="0" err="1"/>
              <a:t>Nhận</a:t>
            </a:r>
            <a:r>
              <a:rPr lang="en-US" dirty="0"/>
              <a:t> </a:t>
            </a:r>
            <a:r>
              <a:rPr lang="en-US" dirty="0" err="1"/>
              <a:t>diện</a:t>
            </a:r>
            <a:r>
              <a:rPr lang="en-US" dirty="0"/>
              <a:t> </a:t>
            </a:r>
            <a:r>
              <a:rPr lang="en-US" dirty="0" err="1"/>
              <a:t>tình</a:t>
            </a:r>
            <a:r>
              <a:rPr lang="en-US" dirty="0"/>
              <a:t> </a:t>
            </a:r>
            <a:r>
              <a:rPr lang="en-US" dirty="0" err="1"/>
              <a:t>huống</a:t>
            </a:r>
            <a:r>
              <a:rPr lang="en-US" dirty="0"/>
              <a:t> </a:t>
            </a:r>
            <a:r>
              <a:rPr lang="en-US" dirty="0" err="1"/>
              <a:t>trong</a:t>
            </a:r>
            <a:r>
              <a:rPr lang="en-US" dirty="0"/>
              <a:t> </a:t>
            </a:r>
            <a:r>
              <a:rPr lang="en-US" dirty="0" err="1"/>
              <a:t>giờ</a:t>
            </a:r>
            <a:r>
              <a:rPr lang="en-US" dirty="0"/>
              <a:t> </a:t>
            </a:r>
            <a:r>
              <a:rPr lang="en-US" dirty="0" err="1"/>
              <a:t>học</a:t>
            </a:r>
            <a:r>
              <a:rPr lang="en-US" dirty="0"/>
              <a:t> hay </a:t>
            </a:r>
            <a:r>
              <a:rPr lang="en-US" dirty="0" err="1"/>
              <a:t>ngoài</a:t>
            </a:r>
            <a:r>
              <a:rPr lang="en-US" dirty="0"/>
              <a:t> </a:t>
            </a:r>
            <a:r>
              <a:rPr lang="en-US" dirty="0" err="1"/>
              <a:t>giờ</a:t>
            </a:r>
            <a:r>
              <a:rPr lang="en-US" dirty="0"/>
              <a:t> </a:t>
            </a:r>
            <a:r>
              <a:rPr lang="en-US" dirty="0" err="1"/>
              <a:t>học</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việc</a:t>
            </a:r>
            <a:r>
              <a:rPr lang="en-US" dirty="0"/>
              <a:t> </a:t>
            </a:r>
            <a:r>
              <a:rPr lang="en-US" dirty="0" err="1"/>
              <a:t>dạy</a:t>
            </a:r>
            <a:r>
              <a:rPr lang="en-US" dirty="0"/>
              <a:t> </a:t>
            </a:r>
            <a:r>
              <a:rPr lang="en-US" dirty="0" err="1"/>
              <a:t>học</a:t>
            </a:r>
            <a:r>
              <a:rPr lang="en-US" dirty="0"/>
              <a:t> hay </a:t>
            </a:r>
            <a:r>
              <a:rPr lang="en-US" dirty="0" err="1"/>
              <a:t>các</a:t>
            </a:r>
            <a:r>
              <a:rPr lang="en-US" dirty="0"/>
              <a:t> </a:t>
            </a:r>
            <a:r>
              <a:rPr lang="en-US" dirty="0" err="1"/>
              <a:t>phẩm</a:t>
            </a:r>
            <a:r>
              <a:rPr lang="en-US" dirty="0"/>
              <a:t> </a:t>
            </a:r>
            <a:r>
              <a:rPr lang="en-US" dirty="0" err="1"/>
              <a:t>chất</a:t>
            </a:r>
            <a:r>
              <a:rPr lang="en-US" dirty="0"/>
              <a:t> </a:t>
            </a:r>
            <a:r>
              <a:rPr lang="en-US" dirty="0" err="1"/>
              <a:t>của</a:t>
            </a:r>
            <a:r>
              <a:rPr lang="en-US" dirty="0"/>
              <a:t> </a:t>
            </a:r>
            <a:r>
              <a:rPr lang="en-US" dirty="0" err="1"/>
              <a:t>học</a:t>
            </a:r>
            <a:r>
              <a:rPr lang="en-US" dirty="0"/>
              <a:t> </a:t>
            </a:r>
            <a:r>
              <a:rPr lang="en-US" dirty="0" err="1"/>
              <a:t>sinh</a:t>
            </a:r>
            <a:r>
              <a:rPr lang="en-US" dirty="0"/>
              <a:t>.</a:t>
            </a:r>
          </a:p>
        </p:txBody>
      </p:sp>
      <p:sp>
        <p:nvSpPr>
          <p:cNvPr id="4" name="Slide Number Placeholder 3"/>
          <p:cNvSpPr>
            <a:spLocks noGrp="1"/>
          </p:cNvSpPr>
          <p:nvPr>
            <p:ph type="sldNum" sz="quarter" idx="5"/>
          </p:nvPr>
        </p:nvSpPr>
        <p:spPr/>
        <p:txBody>
          <a:bodyPr/>
          <a:lstStyle/>
          <a:p>
            <a:fld id="{B9EE3615-1FF2-FA4F-9C20-FD59631A3D7A}" type="slidenum">
              <a:rPr lang="en-US" smtClean="0"/>
              <a:pPr/>
              <a:t>46</a:t>
            </a:fld>
            <a:endParaRPr lang="en-US"/>
          </a:p>
        </p:txBody>
      </p:sp>
    </p:spTree>
    <p:extLst>
      <p:ext uri="{BB962C8B-B14F-4D97-AF65-F5344CB8AC3E}">
        <p14:creationId xmlns:p14="http://schemas.microsoft.com/office/powerpoint/2010/main" xmlns="" val="24624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Rot="1" noChangeAspect="1" noChangeArrowheads="1" noTextEdit="1"/>
          </p:cNvSpPr>
          <p:nvPr>
            <p:ph type="sldImg"/>
          </p:nvPr>
        </p:nvSpPr>
        <p:spPr>
          <a:ln/>
        </p:spPr>
      </p:sp>
      <p:sp>
        <p:nvSpPr>
          <p:cNvPr id="1612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21165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E3615-1FF2-FA4F-9C20-FD59631A3D7A}" type="slidenum">
              <a:rPr lang="en-US" smtClean="0"/>
              <a:pPr/>
              <a:t>69</a:t>
            </a:fld>
            <a:endParaRPr lang="en-US"/>
          </a:p>
        </p:txBody>
      </p:sp>
    </p:spTree>
    <p:extLst>
      <p:ext uri="{BB962C8B-B14F-4D97-AF65-F5344CB8AC3E}">
        <p14:creationId xmlns:p14="http://schemas.microsoft.com/office/powerpoint/2010/main" xmlns="" val="257005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E3615-1FF2-FA4F-9C20-FD59631A3D7A}" type="slidenum">
              <a:rPr lang="en-US" smtClean="0"/>
              <a:pPr/>
              <a:t>73</a:t>
            </a:fld>
            <a:endParaRPr lang="en-US"/>
          </a:p>
        </p:txBody>
      </p:sp>
    </p:spTree>
    <p:extLst>
      <p:ext uri="{BB962C8B-B14F-4D97-AF65-F5344CB8AC3E}">
        <p14:creationId xmlns:p14="http://schemas.microsoft.com/office/powerpoint/2010/main" xmlns="" val="374714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Lỗi</a:t>
            </a:r>
            <a:r>
              <a:rPr lang="en-US" dirty="0"/>
              <a:t> hay </a:t>
            </a:r>
            <a:r>
              <a:rPr lang="en-US" dirty="0" err="1"/>
              <a:t>mắc</a:t>
            </a:r>
            <a:r>
              <a:rPr lang="en-US" dirty="0"/>
              <a:t>: </a:t>
            </a:r>
          </a:p>
        </p:txBody>
      </p:sp>
      <p:sp>
        <p:nvSpPr>
          <p:cNvPr id="4" name="Slide Number Placeholder 3"/>
          <p:cNvSpPr>
            <a:spLocks noGrp="1"/>
          </p:cNvSpPr>
          <p:nvPr>
            <p:ph type="sldNum" sz="quarter" idx="5"/>
          </p:nvPr>
        </p:nvSpPr>
        <p:spPr/>
        <p:txBody>
          <a:bodyPr/>
          <a:lstStyle/>
          <a:p>
            <a:fld id="{B9EE3615-1FF2-FA4F-9C20-FD59631A3D7A}" type="slidenum">
              <a:rPr lang="en-US" smtClean="0"/>
              <a:pPr/>
              <a:t>76</a:t>
            </a:fld>
            <a:endParaRPr lang="en-US"/>
          </a:p>
        </p:txBody>
      </p:sp>
    </p:spTree>
    <p:extLst>
      <p:ext uri="{BB962C8B-B14F-4D97-AF65-F5344CB8AC3E}">
        <p14:creationId xmlns:p14="http://schemas.microsoft.com/office/powerpoint/2010/main" xmlns="" val="165198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E3615-1FF2-FA4F-9C20-FD59631A3D7A}" type="slidenum">
              <a:rPr lang="en-US"/>
              <a:pPr/>
              <a:t>4</a:t>
            </a:fld>
            <a:endParaRPr lang="en-US"/>
          </a:p>
        </p:txBody>
      </p:sp>
    </p:spTree>
    <p:extLst>
      <p:ext uri="{BB962C8B-B14F-4D97-AF65-F5344CB8AC3E}">
        <p14:creationId xmlns:p14="http://schemas.microsoft.com/office/powerpoint/2010/main" xmlns="" val="2991774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Lỗi</a:t>
            </a:r>
            <a:r>
              <a:rPr lang="en-US" dirty="0"/>
              <a:t> </a:t>
            </a:r>
            <a:r>
              <a:rPr lang="en-US" dirty="0" err="1"/>
              <a:t>của</a:t>
            </a:r>
            <a:r>
              <a:rPr lang="en-US" dirty="0"/>
              <a:t> GV: - </a:t>
            </a:r>
            <a:r>
              <a:rPr lang="en-US" dirty="0" err="1"/>
              <a:t>thường</a:t>
            </a:r>
            <a:r>
              <a:rPr lang="en-US" dirty="0"/>
              <a:t> </a:t>
            </a:r>
            <a:r>
              <a:rPr lang="en-US" dirty="0" err="1"/>
              <a:t>giải</a:t>
            </a:r>
            <a:r>
              <a:rPr lang="en-US" dirty="0"/>
              <a:t> </a:t>
            </a:r>
            <a:r>
              <a:rPr lang="en-US" dirty="0" err="1"/>
              <a:t>thích</a:t>
            </a:r>
            <a:r>
              <a:rPr lang="en-US" dirty="0"/>
              <a:t>, </a:t>
            </a:r>
            <a:r>
              <a:rPr lang="en-US" dirty="0" err="1"/>
              <a:t>phân</a:t>
            </a:r>
            <a:r>
              <a:rPr lang="en-US" dirty="0"/>
              <a:t> </a:t>
            </a:r>
            <a:r>
              <a:rPr lang="en-US" dirty="0" err="1"/>
              <a:t>bua</a:t>
            </a:r>
            <a:r>
              <a:rPr lang="en-US" dirty="0"/>
              <a:t>, </a:t>
            </a:r>
            <a:r>
              <a:rPr lang="en-US" dirty="0" err="1"/>
              <a:t>thanh</a:t>
            </a:r>
            <a:r>
              <a:rPr lang="en-US" dirty="0"/>
              <a:t> </a:t>
            </a:r>
            <a:r>
              <a:rPr lang="en-US" dirty="0" err="1"/>
              <a:t>minh</a:t>
            </a:r>
            <a:r>
              <a:rPr lang="en-US" dirty="0"/>
              <a:t> </a:t>
            </a:r>
            <a:r>
              <a:rPr lang="en-US" dirty="0" err="1"/>
              <a:t>với</a:t>
            </a:r>
            <a:r>
              <a:rPr lang="en-US" dirty="0"/>
              <a:t> CBQL</a:t>
            </a:r>
          </a:p>
          <a:p>
            <a:r>
              <a:rPr lang="en-US" dirty="0"/>
              <a:t>	- </a:t>
            </a:r>
            <a:r>
              <a:rPr lang="en-US" dirty="0" err="1"/>
              <a:t>Về</a:t>
            </a:r>
            <a:r>
              <a:rPr lang="en-US" dirty="0"/>
              <a:t> </a:t>
            </a:r>
            <a:r>
              <a:rPr lang="en-US" dirty="0" err="1"/>
              <a:t>nói</a:t>
            </a:r>
            <a:r>
              <a:rPr lang="en-US" dirty="0"/>
              <a:t> HS</a:t>
            </a:r>
          </a:p>
          <a:p>
            <a:r>
              <a:rPr lang="en-US" dirty="0"/>
              <a:t>	- </a:t>
            </a:r>
            <a:r>
              <a:rPr lang="en-US" dirty="0" err="1"/>
              <a:t>Đôi</a:t>
            </a:r>
            <a:r>
              <a:rPr lang="en-US" dirty="0"/>
              <a:t> co </a:t>
            </a:r>
            <a:r>
              <a:rPr lang="en-US" dirty="0" err="1"/>
              <a:t>với</a:t>
            </a:r>
            <a:r>
              <a:rPr lang="en-US" dirty="0"/>
              <a:t> PHHS</a:t>
            </a:r>
          </a:p>
        </p:txBody>
      </p:sp>
      <p:sp>
        <p:nvSpPr>
          <p:cNvPr id="4" name="Slide Number Placeholder 3"/>
          <p:cNvSpPr>
            <a:spLocks noGrp="1"/>
          </p:cNvSpPr>
          <p:nvPr>
            <p:ph type="sldNum" sz="quarter" idx="5"/>
          </p:nvPr>
        </p:nvSpPr>
        <p:spPr/>
        <p:txBody>
          <a:bodyPr/>
          <a:lstStyle/>
          <a:p>
            <a:fld id="{B9EE3615-1FF2-FA4F-9C20-FD59631A3D7A}" type="slidenum">
              <a:rPr lang="en-US" smtClean="0"/>
              <a:pPr/>
              <a:t>79</a:t>
            </a:fld>
            <a:endParaRPr lang="en-US"/>
          </a:p>
        </p:txBody>
      </p:sp>
    </p:spTree>
    <p:extLst>
      <p:ext uri="{BB962C8B-B14F-4D97-AF65-F5344CB8AC3E}">
        <p14:creationId xmlns:p14="http://schemas.microsoft.com/office/powerpoint/2010/main" xmlns="" val="87058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E3615-1FF2-FA4F-9C20-FD59631A3D7A}" type="slidenum">
              <a:rPr lang="en-US"/>
              <a:pPr/>
              <a:t>5</a:t>
            </a:fld>
            <a:endParaRPr lang="en-US"/>
          </a:p>
        </p:txBody>
      </p:sp>
    </p:spTree>
    <p:extLst>
      <p:ext uri="{BB962C8B-B14F-4D97-AF65-F5344CB8AC3E}">
        <p14:creationId xmlns:p14="http://schemas.microsoft.com/office/powerpoint/2010/main" xmlns="" val="370435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E3615-1FF2-FA4F-9C20-FD59631A3D7A}" type="slidenum">
              <a:rPr lang="en-US" smtClean="0"/>
              <a:pPr/>
              <a:t>11</a:t>
            </a:fld>
            <a:endParaRPr lang="en-US"/>
          </a:p>
        </p:txBody>
      </p:sp>
    </p:spTree>
    <p:extLst>
      <p:ext uri="{BB962C8B-B14F-4D97-AF65-F5344CB8AC3E}">
        <p14:creationId xmlns:p14="http://schemas.microsoft.com/office/powerpoint/2010/main" xmlns="" val="162360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xmlns="" id="{0B3D74D2-90CC-A84D-9F63-28E3C18CBF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2" name="Rectangle 3">
            <a:extLst>
              <a:ext uri="{FF2B5EF4-FFF2-40B4-BE49-F238E27FC236}">
                <a16:creationId xmlns:a16="http://schemas.microsoft.com/office/drawing/2014/main" xmlns="" id="{12012637-845D-FC44-B640-AEF965E4897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xmlns="" val="4580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a:extLst>
              <a:ext uri="{FF2B5EF4-FFF2-40B4-BE49-F238E27FC236}">
                <a16:creationId xmlns:a16="http://schemas.microsoft.com/office/drawing/2014/main" xmlns="" id="{11BEADD9-D2DC-B847-8DCD-01B4B4F8790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4EE652-090D-6C41-93DE-8FA8D7638A9F}" type="slidenum">
              <a:rPr lang="en-US" altLang="en-US"/>
              <a:pPr>
                <a:spcBef>
                  <a:spcPct val="0"/>
                </a:spcBef>
              </a:pPr>
              <a:t>28</a:t>
            </a:fld>
            <a:endParaRPr lang="en-US" altLang="en-US"/>
          </a:p>
        </p:txBody>
      </p:sp>
      <p:sp>
        <p:nvSpPr>
          <p:cNvPr id="304130" name="Rectangle 2">
            <a:extLst>
              <a:ext uri="{FF2B5EF4-FFF2-40B4-BE49-F238E27FC236}">
                <a16:creationId xmlns:a16="http://schemas.microsoft.com/office/drawing/2014/main" xmlns="" id="{8DEDF27C-39C3-8E44-BD9B-FA987674A5C2}"/>
              </a:ext>
            </a:extLst>
          </p:cNvPr>
          <p:cNvSpPr>
            <a:spLocks noGrp="1" noRot="1" noChangeAspect="1" noChangeArrowheads="1" noTextEdit="1"/>
          </p:cNvSpPr>
          <p:nvPr>
            <p:ph type="sldImg"/>
          </p:nvPr>
        </p:nvSpPr>
        <p:spPr>
          <a:xfrm>
            <a:off x="382588" y="685800"/>
            <a:ext cx="6096000" cy="3429000"/>
          </a:xfrm>
          <a:ln/>
        </p:spPr>
      </p:sp>
      <p:sp>
        <p:nvSpPr>
          <p:cNvPr id="304131" name="Rectangle 3">
            <a:extLst>
              <a:ext uri="{FF2B5EF4-FFF2-40B4-BE49-F238E27FC236}">
                <a16:creationId xmlns:a16="http://schemas.microsoft.com/office/drawing/2014/main" xmlns="" id="{DD456D2C-825A-BF42-9FC9-4900B1AAD5C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xmlns="" val="112896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xmlns="" id="{C8906472-0592-A141-9FD0-FF81EBE288B2}"/>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27F785-AF3B-894F-83EB-59F35CE2D530}" type="slidenum">
              <a:rPr lang="en-US" altLang="en-US"/>
              <a:pPr/>
              <a:t>29</a:t>
            </a:fld>
            <a:endParaRPr lang="en-US" altLang="en-US"/>
          </a:p>
        </p:txBody>
      </p:sp>
      <p:sp>
        <p:nvSpPr>
          <p:cNvPr id="156674" name="Rectangle 2">
            <a:extLst>
              <a:ext uri="{FF2B5EF4-FFF2-40B4-BE49-F238E27FC236}">
                <a16:creationId xmlns:a16="http://schemas.microsoft.com/office/drawing/2014/main" xmlns="" id="{5CB90BDF-E5ED-F842-89FB-AA8F19958350}"/>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5" name="Rectangle 3">
            <a:extLst>
              <a:ext uri="{FF2B5EF4-FFF2-40B4-BE49-F238E27FC236}">
                <a16:creationId xmlns:a16="http://schemas.microsoft.com/office/drawing/2014/main" xmlns="" id="{1EDCCFAE-8E3D-6D4F-869D-03BF2EF42D6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xmlns="" val="36923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xmlns="" id="{6ACC62DE-4AED-E244-9C78-6436BDA0404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B1206C-327A-1B48-851E-1F8CD8440AD3}" type="slidenum">
              <a:rPr lang="en-US" altLang="en-US"/>
              <a:pPr/>
              <a:t>30</a:t>
            </a:fld>
            <a:endParaRPr lang="en-US" altLang="en-US"/>
          </a:p>
        </p:txBody>
      </p:sp>
      <p:sp>
        <p:nvSpPr>
          <p:cNvPr id="158722" name="Rectangle 2">
            <a:extLst>
              <a:ext uri="{FF2B5EF4-FFF2-40B4-BE49-F238E27FC236}">
                <a16:creationId xmlns:a16="http://schemas.microsoft.com/office/drawing/2014/main" xmlns="" id="{EC838EA2-9397-3344-AE4B-4D876BC66012}"/>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Rectangle 3">
            <a:extLst>
              <a:ext uri="{FF2B5EF4-FFF2-40B4-BE49-F238E27FC236}">
                <a16:creationId xmlns:a16="http://schemas.microsoft.com/office/drawing/2014/main" xmlns="" id="{E3F50859-ECB9-E14F-9A3C-C96BAEF7F3D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xmlns="" val="181624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xmlns="" id="{D5B5858D-6802-3B46-A692-57A7863F70B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181B9E-1C6B-3A44-B4E8-372F9FD3AB4E}" type="slidenum">
              <a:rPr lang="en-US" altLang="en-US"/>
              <a:pPr/>
              <a:t>31</a:t>
            </a:fld>
            <a:endParaRPr lang="en-US" altLang="en-US"/>
          </a:p>
        </p:txBody>
      </p:sp>
      <p:sp>
        <p:nvSpPr>
          <p:cNvPr id="160770" name="Rectangle 2">
            <a:extLst>
              <a:ext uri="{FF2B5EF4-FFF2-40B4-BE49-F238E27FC236}">
                <a16:creationId xmlns:a16="http://schemas.microsoft.com/office/drawing/2014/main" xmlns="" id="{9EBC8DBA-EB7F-D445-BBC4-09DCE65587FC}"/>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Rectangle 3">
            <a:extLst>
              <a:ext uri="{FF2B5EF4-FFF2-40B4-BE49-F238E27FC236}">
                <a16:creationId xmlns:a16="http://schemas.microsoft.com/office/drawing/2014/main" xmlns="" id="{A8C47E82-1572-7A4D-A0C1-097547C09A1A}"/>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xmlns="" val="1122060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8/7/2019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8/7/2019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graphicFrame>
        <p:nvGraphicFramePr>
          <p:cNvPr id="5" name="Object 16">
            <a:extLst>
              <a:ext uri="{FF2B5EF4-FFF2-40B4-BE49-F238E27FC236}">
                <a16:creationId xmlns:a16="http://schemas.microsoft.com/office/drawing/2014/main" xmlns="" id="{6C690B61-0DB8-ED4C-90C0-7A991853FD10}"/>
              </a:ext>
            </a:extLst>
          </p:cNvPr>
          <p:cNvGraphicFramePr>
            <a:graphicFrameLocks noChangeAspect="1"/>
          </p:cNvGraphicFramePr>
          <p:nvPr/>
        </p:nvGraphicFramePr>
        <p:xfrm>
          <a:off x="0" y="0"/>
          <a:ext cx="12192000" cy="692150"/>
        </p:xfrm>
        <a:graphic>
          <a:graphicData uri="http://schemas.openxmlformats.org/presentationml/2006/ole">
            <p:oleObj spid="_x0000_s15521" name="Image" r:id="rId3" imgW="7390476" imgH="913963" progId="">
              <p:embed/>
            </p:oleObj>
          </a:graphicData>
        </a:graphic>
      </p:graphicFrame>
      <p:sp>
        <p:nvSpPr>
          <p:cNvPr id="6" name="Rectangle 17">
            <a:extLst>
              <a:ext uri="{FF2B5EF4-FFF2-40B4-BE49-F238E27FC236}">
                <a16:creationId xmlns:a16="http://schemas.microsoft.com/office/drawing/2014/main" xmlns="" id="{43CEDCF4-47F0-5242-82DA-321FD0857535}"/>
              </a:ext>
            </a:extLst>
          </p:cNvPr>
          <p:cNvSpPr>
            <a:spLocks noChangeArrowheads="1"/>
          </p:cNvSpPr>
          <p:nvPr/>
        </p:nvSpPr>
        <p:spPr bwMode="gray">
          <a:xfrm>
            <a:off x="0" y="6538914"/>
            <a:ext cx="12192000" cy="333375"/>
          </a:xfrm>
          <a:prstGeom prst="rect">
            <a:avLst/>
          </a:prstGeom>
          <a:gradFill rotWithShape="1">
            <a:gsLst>
              <a:gs pos="0">
                <a:schemeClr val="tx2"/>
              </a:gs>
              <a:gs pos="100000">
                <a:schemeClr val="accent1"/>
              </a:gs>
            </a:gsLst>
            <a:lin ang="0" scaled="1"/>
          </a:gra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7" name="Rectangle 18">
            <a:extLst>
              <a:ext uri="{FF2B5EF4-FFF2-40B4-BE49-F238E27FC236}">
                <a16:creationId xmlns:a16="http://schemas.microsoft.com/office/drawing/2014/main" xmlns="" id="{FC2A5F21-5D6D-F544-8981-877A5DDCE432}"/>
              </a:ext>
            </a:extLst>
          </p:cNvPr>
          <p:cNvSpPr>
            <a:spLocks noChangeArrowheads="1"/>
          </p:cNvSpPr>
          <p:nvPr/>
        </p:nvSpPr>
        <p:spPr bwMode="gray">
          <a:xfrm>
            <a:off x="0" y="692151"/>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2" name="Title 1"/>
          <p:cNvSpPr>
            <a:spLocks noGrp="1"/>
          </p:cNvSpPr>
          <p:nvPr>
            <p:ph type="title"/>
          </p:nvPr>
        </p:nvSpPr>
        <p:spPr>
          <a:xfrm>
            <a:off x="937685" y="133350"/>
            <a:ext cx="10949516" cy="857250"/>
          </a:xfrm>
        </p:spPr>
        <p:txBody>
          <a:bodyPr/>
          <a:lstStyle/>
          <a:p>
            <a:r>
              <a:rPr lang="en-US"/>
              <a:t>Click to edit Master title style</a:t>
            </a:r>
          </a:p>
        </p:txBody>
      </p:sp>
      <p:sp>
        <p:nvSpPr>
          <p:cNvPr id="3" name="ClipArt Placeholder 2"/>
          <p:cNvSpPr>
            <a:spLocks noGrp="1"/>
          </p:cNvSpPr>
          <p:nvPr>
            <p:ph type="clipArt" sz="half" idx="1"/>
          </p:nvPr>
        </p:nvSpPr>
        <p:spPr>
          <a:xfrm>
            <a:off x="239185" y="1282700"/>
            <a:ext cx="5759449" cy="5422900"/>
          </a:xfrm>
        </p:spPr>
        <p:txBody>
          <a:bodyPr/>
          <a:lstStyle/>
          <a:p>
            <a:pPr lvl="0"/>
            <a:endParaRPr lang="en-US" noProof="0"/>
          </a:p>
        </p:txBody>
      </p:sp>
      <p:sp>
        <p:nvSpPr>
          <p:cNvPr id="4" name="Text Placeholder 3"/>
          <p:cNvSpPr>
            <a:spLocks noGrp="1"/>
          </p:cNvSpPr>
          <p:nvPr>
            <p:ph type="body" sz="half" idx="2"/>
          </p:nvPr>
        </p:nvSpPr>
        <p:spPr>
          <a:xfrm>
            <a:off x="6201834" y="1282700"/>
            <a:ext cx="5761567"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xmlns="" id="{9F012459-C323-EA41-AE4B-3C89D3FAEEED}"/>
              </a:ext>
            </a:extLst>
          </p:cNvPr>
          <p:cNvSpPr>
            <a:spLocks noGrp="1" noChangeArrowheads="1"/>
          </p:cNvSpPr>
          <p:nvPr>
            <p:ph type="sldNum" sz="quarter" idx="10"/>
          </p:nvPr>
        </p:nvSpPr>
        <p:spPr>
          <a:xfrm>
            <a:off x="4368800" y="6537326"/>
            <a:ext cx="2844800" cy="32067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D00E80F-8962-3A48-89B0-C092A6247F53}" type="slidenum">
              <a:rPr lang="en-US" altLang="en-US"/>
              <a:pPr>
                <a:defRPr/>
              </a:pPr>
              <a:t>‹#›</a:t>
            </a:fld>
            <a:endParaRPr lang="en-US" altLang="en-US"/>
          </a:p>
        </p:txBody>
      </p:sp>
    </p:spTree>
    <p:extLst>
      <p:ext uri="{BB962C8B-B14F-4D97-AF65-F5344CB8AC3E}">
        <p14:creationId xmlns:p14="http://schemas.microsoft.com/office/powerpoint/2010/main" xmlns="" val="41711664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CDD65D8C-3B47-2744-B7BE-B57840152D7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908348C-2889-164E-98FE-82E1A144327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F991553-D50A-174E-8BAD-B1DDA7FA2C70}"/>
              </a:ext>
            </a:extLst>
          </p:cNvPr>
          <p:cNvSpPr>
            <a:spLocks noGrp="1" noChangeArrowheads="1"/>
          </p:cNvSpPr>
          <p:nvPr>
            <p:ph type="sldNum" sz="quarter" idx="12"/>
          </p:nvPr>
        </p:nvSpPr>
        <p:spPr/>
        <p:txBody>
          <a:bodyPr/>
          <a:lstStyle>
            <a:lvl1pPr>
              <a:defRPr/>
            </a:lvl1pPr>
          </a:lstStyle>
          <a:p>
            <a:fld id="{0945E669-6706-9342-9E63-0E761F4E196C}" type="slidenum">
              <a:rPr lang="en-US" altLang="en-US"/>
              <a:pPr/>
              <a:t>‹#›</a:t>
            </a:fld>
            <a:endParaRPr lang="en-US" altLang="en-US"/>
          </a:p>
        </p:txBody>
      </p:sp>
    </p:spTree>
    <p:extLst>
      <p:ext uri="{BB962C8B-B14F-4D97-AF65-F5344CB8AC3E}">
        <p14:creationId xmlns:p14="http://schemas.microsoft.com/office/powerpoint/2010/main" xmlns="" val="541095867"/>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pPr/>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pPr/>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8/7/2019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 id="2147483675"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facebook.com/541780085934089/photos/a.541869892591775.1073741828.541780085934089/564678253644272/?type=1&amp;relevant_count=1" TargetMode="External"/><Relationship Id="rId5" Type="http://schemas.openxmlformats.org/officeDocument/2006/relationships/image" Target="../media/image7.jpeg"/><Relationship Id="rId4" Type="http://schemas.openxmlformats.org/officeDocument/2006/relationships/hyperlink" Target="https://www.facebook.com/photo.php?fbid=671745216170300&amp;set=pcb.671745782836910&amp;type=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cebook.com/photo.php?fbid=725096900836662&amp;set=a.598088040204216.1073741840.100000090772464&amp;type=1&amp;relevant_count=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facebook.com/DienGiaDaoNgocCuong/photos/a.1442486972645137.1073741827.1441941872699647/1473381892888978/?type=1&amp;relevant_count=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vietnamwar.com/johnkerryclassroom.jpg&amp;imgrefurl=http://www.vietnamwar.com/johnkerryphotohistory6.htm&amp;h=480&amp;w=319&amp;sz=22&amp;hl=en&amp;start=35&amp;tbnid=EolzuqY6qcttwM:&amp;tbnh=129&amp;tbnw=86&amp;prev=/images?q=classroom+speaking&amp;start=18&amp;ndsp=18&amp;svnum=10&amp;hl=en&amp;lr=&amp;rls=DKUS,DKUS:2006-28,DKUS:en&amp;sa=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2.png"/><Relationship Id="rId7" Type="http://schemas.openxmlformats.org/officeDocument/2006/relationships/slide" Target="slide10.xml"/><Relationship Id="rId2" Type="http://schemas.openxmlformats.org/officeDocument/2006/relationships/slide" Target="slide60.xml"/><Relationship Id="rId1" Type="http://schemas.openxmlformats.org/officeDocument/2006/relationships/slideLayout" Target="../slideLayouts/slideLayout7.xml"/><Relationship Id="rId6" Type="http://schemas.openxmlformats.org/officeDocument/2006/relationships/slide" Target="slide50.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image" Target="../media/image1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4.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slide" Target="slide55.xml"/><Relationship Id="rId5" Type="http://schemas.openxmlformats.org/officeDocument/2006/relationships/slide" Target="slide59.xml"/><Relationship Id="rId4" Type="http://schemas.openxmlformats.org/officeDocument/2006/relationships/slide" Target="slide2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acebook.com/541780085934089/photos/a.541869892591775.1073741828.541780085934089/564262023685895/?type=1&amp;relevant_count=1"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facebook.com/541780085934089/photos/a.541869892591775.1073741828.541780085934089/541869859258445/?type=1&amp;relevant_count=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5B8653-AD33-AA47-8771-C0A23BC68FFC}"/>
              </a:ext>
            </a:extLst>
          </p:cNvPr>
          <p:cNvSpPr>
            <a:spLocks noGrp="1"/>
          </p:cNvSpPr>
          <p:nvPr>
            <p:ph type="ctrTitle"/>
          </p:nvPr>
        </p:nvSpPr>
        <p:spPr>
          <a:xfrm>
            <a:off x="844989" y="1200450"/>
            <a:ext cx="10282794" cy="1045029"/>
          </a:xfrm>
        </p:spPr>
        <p:txBody>
          <a:bodyPr/>
          <a:lstStyle/>
          <a:p>
            <a:pPr algn="ctr"/>
            <a:r>
              <a:rPr lang="en-US" sz="4800" b="1" dirty="0">
                <a:latin typeface="Arial" panose="020B0604020202020204" pitchFamily="34" charset="0"/>
                <a:cs typeface="Arial" panose="020B0604020202020204" pitchFamily="34" charset="0"/>
              </a:rPr>
              <a:t>KĨ NĂNG ỨNG XỬ SƯ PHẠM</a:t>
            </a:r>
          </a:p>
        </p:txBody>
      </p:sp>
      <p:sp>
        <p:nvSpPr>
          <p:cNvPr id="3" name="Subtitle 2">
            <a:extLst>
              <a:ext uri="{FF2B5EF4-FFF2-40B4-BE49-F238E27FC236}">
                <a16:creationId xmlns:a16="http://schemas.microsoft.com/office/drawing/2014/main" xmlns="" id="{300BFF34-0F4D-E240-8BF1-CF7EBA5F3361}"/>
              </a:ext>
            </a:extLst>
          </p:cNvPr>
          <p:cNvSpPr>
            <a:spLocks noGrp="1"/>
          </p:cNvSpPr>
          <p:nvPr>
            <p:ph type="subTitle" idx="1"/>
          </p:nvPr>
        </p:nvSpPr>
        <p:spPr>
          <a:xfrm>
            <a:off x="844989" y="2568656"/>
            <a:ext cx="9972828" cy="1873704"/>
          </a:xfrm>
        </p:spPr>
        <p:txBody>
          <a:bodyPr>
            <a:noAutofit/>
          </a:bodyPr>
          <a:lstStyle/>
          <a:p>
            <a:r>
              <a:rPr lang="en-US" sz="2400" b="1" dirty="0" err="1" smtClean="0">
                <a:solidFill>
                  <a:srgbClr val="FFFF00"/>
                </a:solidFill>
                <a:latin typeface="Arial" panose="020B0604020202020204" pitchFamily="34" charset="0"/>
                <a:cs typeface="Arial" panose="020B0604020202020204" pitchFamily="34" charset="0"/>
              </a:rPr>
              <a:t>Báo</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cáo</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viên</a:t>
            </a:r>
            <a:endParaRPr lang="en-US" sz="2400" b="1" dirty="0">
              <a:solidFill>
                <a:srgbClr val="FFFF00"/>
              </a:solidFill>
              <a:latin typeface="Arial" panose="020B0604020202020204" pitchFamily="34" charset="0"/>
              <a:cs typeface="Arial" panose="020B0604020202020204" pitchFamily="34" charset="0"/>
            </a:endParaRPr>
          </a:p>
          <a:p>
            <a:r>
              <a:rPr lang="en-US" sz="2000" b="1" dirty="0" smtClean="0">
                <a:solidFill>
                  <a:srgbClr val="FFFF00"/>
                </a:solidFill>
                <a:latin typeface="Arial" panose="020B0604020202020204" pitchFamily="34" charset="0"/>
                <a:cs typeface="Arial" panose="020B0604020202020204" pitchFamily="34" charset="0"/>
              </a:rPr>
              <a:t>1.Lê </a:t>
            </a:r>
            <a:r>
              <a:rPr lang="en-US" sz="2000" b="1" dirty="0" err="1" smtClean="0">
                <a:solidFill>
                  <a:srgbClr val="FFFF00"/>
                </a:solidFill>
                <a:latin typeface="Arial" panose="020B0604020202020204" pitchFamily="34" charset="0"/>
                <a:cs typeface="Arial" panose="020B0604020202020204" pitchFamily="34" charset="0"/>
              </a:rPr>
              <a:t>thị</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thúy</a:t>
            </a:r>
            <a:endParaRPr lang="en-US" sz="2000" b="1" dirty="0" smtClean="0">
              <a:solidFill>
                <a:srgbClr val="FFFF00"/>
              </a:solidFill>
              <a:latin typeface="Arial" panose="020B0604020202020204" pitchFamily="34" charset="0"/>
              <a:cs typeface="Arial" panose="020B0604020202020204" pitchFamily="34" charset="0"/>
            </a:endParaRPr>
          </a:p>
          <a:p>
            <a:r>
              <a:rPr lang="en-US" sz="2000" b="1" dirty="0" smtClean="0">
                <a:solidFill>
                  <a:srgbClr val="FFFF00"/>
                </a:solidFill>
                <a:latin typeface="Arial" panose="020B0604020202020204" pitchFamily="34" charset="0"/>
                <a:cs typeface="Arial" panose="020B0604020202020204" pitchFamily="34" charset="0"/>
              </a:rPr>
              <a:t>2. </a:t>
            </a:r>
            <a:r>
              <a:rPr lang="en-US" sz="2000" b="1" dirty="0" err="1" smtClean="0">
                <a:solidFill>
                  <a:srgbClr val="FFFF00"/>
                </a:solidFill>
                <a:latin typeface="Arial" panose="020B0604020202020204" pitchFamily="34" charset="0"/>
                <a:cs typeface="Arial" panose="020B0604020202020204" pitchFamily="34" charset="0"/>
              </a:rPr>
              <a:t>nguyễn</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thị</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kim</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phượng</a:t>
            </a:r>
            <a:endParaRPr lang="en-US" sz="2000" b="1" dirty="0" smtClean="0">
              <a:solidFill>
                <a:srgbClr val="FFFF00"/>
              </a:solidFill>
              <a:latin typeface="Arial" panose="020B0604020202020204" pitchFamily="34" charset="0"/>
              <a:cs typeface="Arial" panose="020B0604020202020204" pitchFamily="34" charset="0"/>
            </a:endParaRPr>
          </a:p>
          <a:p>
            <a:endParaRPr lang="en-US" sz="2800" b="1" dirty="0">
              <a:solidFill>
                <a:srgbClr val="FFFF00"/>
              </a:solidFill>
              <a:latin typeface="Arial" panose="020B0604020202020204" pitchFamily="34" charset="0"/>
              <a:cs typeface="Arial" panose="020B0604020202020204" pitchFamily="34" charset="0"/>
            </a:endParaRPr>
          </a:p>
          <a:p>
            <a:r>
              <a:rPr lang="en-US" sz="2800" b="1" dirty="0" smtClean="0">
                <a:solidFill>
                  <a:srgbClr val="FFFF00"/>
                </a:solidFill>
                <a:latin typeface="Arial" panose="020B0604020202020204" pitchFamily="34" charset="0"/>
                <a:cs typeface="Arial" panose="020B0604020202020204" pitchFamily="34" charset="0"/>
              </a:rPr>
              <a:t>									</a:t>
            </a:r>
            <a:r>
              <a:rPr lang="en-US" sz="2000" i="1" dirty="0" smtClean="0">
                <a:solidFill>
                  <a:srgbClr val="FFFF00"/>
                </a:solidFill>
                <a:latin typeface="Arial" panose="020B0604020202020204" pitchFamily="34" charset="0"/>
                <a:cs typeface="Arial" panose="020B0604020202020204" pitchFamily="34" charset="0"/>
              </a:rPr>
              <a:t>Long an, </a:t>
            </a:r>
            <a:r>
              <a:rPr lang="en-US" sz="2000" i="1" dirty="0" err="1" smtClean="0">
                <a:solidFill>
                  <a:srgbClr val="FFFF00"/>
                </a:solidFill>
                <a:latin typeface="Arial" panose="020B0604020202020204" pitchFamily="34" charset="0"/>
                <a:cs typeface="Arial" panose="020B0604020202020204" pitchFamily="34" charset="0"/>
              </a:rPr>
              <a:t>ngày</a:t>
            </a:r>
            <a:r>
              <a:rPr lang="en-US" sz="2000" i="1" dirty="0" smtClean="0">
                <a:solidFill>
                  <a:srgbClr val="FFFF00"/>
                </a:solidFill>
                <a:latin typeface="Arial" panose="020B0604020202020204" pitchFamily="34" charset="0"/>
                <a:cs typeface="Arial" panose="020B0604020202020204" pitchFamily="34" charset="0"/>
              </a:rPr>
              <a:t> 23-24/7/2019</a:t>
            </a:r>
          </a:p>
          <a:p>
            <a:pPr marL="514350" indent="-514350">
              <a:buAutoNum type="arabicPeriod"/>
            </a:pPr>
            <a:endParaRPr lang="en-US"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8069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4">
            <a:extLst>
              <a:ext uri="{FF2B5EF4-FFF2-40B4-BE49-F238E27FC236}">
                <a16:creationId xmlns:a16="http://schemas.microsoft.com/office/drawing/2014/main" xmlns="" id="{63F6C921-D699-9B41-AFA4-92C53C250F93}"/>
              </a:ext>
            </a:extLst>
          </p:cNvPr>
          <p:cNvSpPr txBox="1">
            <a:spLocks noChangeArrowheads="1"/>
          </p:cNvSpPr>
          <p:nvPr/>
        </p:nvSpPr>
        <p:spPr bwMode="auto">
          <a:xfrm>
            <a:off x="3810000" y="1447801"/>
            <a:ext cx="6858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b="0">
              <a:latin typeface="Arial Black" panose="020B0604020202020204" pitchFamily="34" charset="0"/>
            </a:endParaRPr>
          </a:p>
        </p:txBody>
      </p:sp>
      <p:sp>
        <p:nvSpPr>
          <p:cNvPr id="112642" name="Text Box 13">
            <a:extLst>
              <a:ext uri="{FF2B5EF4-FFF2-40B4-BE49-F238E27FC236}">
                <a16:creationId xmlns:a16="http://schemas.microsoft.com/office/drawing/2014/main" xmlns="" id="{9D40BD5C-DDDB-2342-AB6B-9B2295878778}"/>
              </a:ext>
            </a:extLst>
          </p:cNvPr>
          <p:cNvSpPr txBox="1">
            <a:spLocks noChangeArrowheads="1"/>
          </p:cNvSpPr>
          <p:nvPr/>
        </p:nvSpPr>
        <p:spPr bwMode="auto">
          <a:xfrm>
            <a:off x="8001000" y="609601"/>
            <a:ext cx="2514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b="0">
              <a:latin typeface="Arial" panose="020B0604020202020204" pitchFamily="34" charset="0"/>
            </a:endParaRPr>
          </a:p>
        </p:txBody>
      </p:sp>
      <p:sp>
        <p:nvSpPr>
          <p:cNvPr id="112643" name="Text Box 14">
            <a:extLst>
              <a:ext uri="{FF2B5EF4-FFF2-40B4-BE49-F238E27FC236}">
                <a16:creationId xmlns:a16="http://schemas.microsoft.com/office/drawing/2014/main" xmlns="" id="{82D7C5C6-3392-2D46-9EC3-C82F3A0440C5}"/>
              </a:ext>
            </a:extLst>
          </p:cNvPr>
          <p:cNvSpPr txBox="1">
            <a:spLocks noChangeArrowheads="1"/>
          </p:cNvSpPr>
          <p:nvPr/>
        </p:nvSpPr>
        <p:spPr bwMode="auto">
          <a:xfrm>
            <a:off x="8229601" y="1027113"/>
            <a:ext cx="10064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 name="Rectangle 1">
            <a:extLst>
              <a:ext uri="{FF2B5EF4-FFF2-40B4-BE49-F238E27FC236}">
                <a16:creationId xmlns:a16="http://schemas.microsoft.com/office/drawing/2014/main" xmlns="" id="{C40F9E86-4310-E040-A5FC-7C1A8563CCFD}"/>
              </a:ext>
            </a:extLst>
          </p:cNvPr>
          <p:cNvSpPr>
            <a:spLocks noChangeArrowheads="1"/>
          </p:cNvSpPr>
          <p:nvPr/>
        </p:nvSpPr>
        <p:spPr bwMode="auto">
          <a:xfrm>
            <a:off x="4125681" y="1709058"/>
            <a:ext cx="67818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SzTx/>
              <a:buFontTx/>
              <a:buNone/>
            </a:pPr>
            <a:r>
              <a:rPr lang="pt-BR" altLang="en-US" dirty="0" err="1">
                <a:solidFill>
                  <a:srgbClr val="0070C0"/>
                </a:solidFill>
              </a:rPr>
              <a:t>Giao</a:t>
            </a:r>
            <a:r>
              <a:rPr lang="pt-BR" altLang="en-US" dirty="0">
                <a:solidFill>
                  <a:srgbClr val="0070C0"/>
                </a:solidFill>
              </a:rPr>
              <a:t> </a:t>
            </a:r>
            <a:r>
              <a:rPr lang="pt-BR" altLang="en-US" dirty="0" err="1">
                <a:solidFill>
                  <a:srgbClr val="0070C0"/>
                </a:solidFill>
              </a:rPr>
              <a:t>tiếp</a:t>
            </a:r>
            <a:r>
              <a:rPr lang="pt-BR" altLang="en-US" dirty="0">
                <a:solidFill>
                  <a:srgbClr val="0070C0"/>
                </a:solidFill>
              </a:rPr>
              <a:t> </a:t>
            </a:r>
            <a:r>
              <a:rPr lang="pt-BR" altLang="en-US" dirty="0" err="1">
                <a:solidFill>
                  <a:srgbClr val="0070C0"/>
                </a:solidFill>
              </a:rPr>
              <a:t>sư</a:t>
            </a:r>
            <a:r>
              <a:rPr lang="pt-BR" altLang="en-US" dirty="0">
                <a:solidFill>
                  <a:srgbClr val="0070C0"/>
                </a:solidFill>
              </a:rPr>
              <a:t> </a:t>
            </a:r>
            <a:r>
              <a:rPr lang="pt-BR" altLang="en-US" dirty="0" err="1">
                <a:solidFill>
                  <a:srgbClr val="0070C0"/>
                </a:solidFill>
              </a:rPr>
              <a:t>phạm</a:t>
            </a:r>
            <a:r>
              <a:rPr lang="pt-BR" altLang="en-US" dirty="0">
                <a:solidFill>
                  <a:srgbClr val="0070C0"/>
                </a:solidFill>
              </a:rPr>
              <a:t> </a:t>
            </a:r>
            <a:r>
              <a:rPr lang="pt-BR" altLang="en-US" dirty="0" err="1">
                <a:solidFill>
                  <a:srgbClr val="0070C0"/>
                </a:solidFill>
              </a:rPr>
              <a:t>là</a:t>
            </a:r>
            <a:r>
              <a:rPr lang="pt-BR" altLang="en-US" dirty="0">
                <a:solidFill>
                  <a:srgbClr val="0070C0"/>
                </a:solidFill>
              </a:rPr>
              <a:t> </a:t>
            </a:r>
            <a:r>
              <a:rPr lang="pt-BR" altLang="en-US" dirty="0" err="1">
                <a:solidFill>
                  <a:srgbClr val="0070C0"/>
                </a:solidFill>
              </a:rPr>
              <a:t>sự</a:t>
            </a:r>
            <a:r>
              <a:rPr lang="pt-BR" altLang="en-US" dirty="0">
                <a:solidFill>
                  <a:srgbClr val="0070C0"/>
                </a:solidFill>
              </a:rPr>
              <a:t> </a:t>
            </a:r>
            <a:r>
              <a:rPr lang="pt-BR" altLang="en-US" dirty="0" err="1">
                <a:solidFill>
                  <a:srgbClr val="0070C0"/>
                </a:solidFill>
              </a:rPr>
              <a:t>tiếp</a:t>
            </a:r>
            <a:r>
              <a:rPr lang="pt-BR" altLang="en-US" dirty="0">
                <a:solidFill>
                  <a:srgbClr val="0070C0"/>
                </a:solidFill>
              </a:rPr>
              <a:t> </a:t>
            </a:r>
            <a:r>
              <a:rPr lang="pt-BR" altLang="en-US" dirty="0" err="1">
                <a:solidFill>
                  <a:srgbClr val="0070C0"/>
                </a:solidFill>
              </a:rPr>
              <a:t>xúc</a:t>
            </a:r>
            <a:r>
              <a:rPr lang="pt-BR" altLang="en-US" dirty="0">
                <a:solidFill>
                  <a:srgbClr val="0070C0"/>
                </a:solidFill>
              </a:rPr>
              <a:t> </a:t>
            </a:r>
            <a:r>
              <a:rPr lang="pt-BR" altLang="en-US" dirty="0" err="1">
                <a:solidFill>
                  <a:srgbClr val="0070C0"/>
                </a:solidFill>
              </a:rPr>
              <a:t>giữa</a:t>
            </a:r>
            <a:r>
              <a:rPr lang="pt-BR" altLang="en-US" dirty="0">
                <a:solidFill>
                  <a:srgbClr val="0070C0"/>
                </a:solidFill>
              </a:rPr>
              <a:t> GV </a:t>
            </a:r>
            <a:r>
              <a:rPr lang="pt-BR" altLang="en-US" dirty="0" err="1">
                <a:solidFill>
                  <a:srgbClr val="0070C0"/>
                </a:solidFill>
              </a:rPr>
              <a:t>và</a:t>
            </a:r>
            <a:r>
              <a:rPr lang="pt-BR" altLang="en-US" dirty="0">
                <a:solidFill>
                  <a:srgbClr val="0070C0"/>
                </a:solidFill>
              </a:rPr>
              <a:t> HS </a:t>
            </a:r>
            <a:r>
              <a:rPr lang="pt-BR" altLang="en-US" dirty="0" err="1">
                <a:solidFill>
                  <a:srgbClr val="0070C0"/>
                </a:solidFill>
              </a:rPr>
              <a:t>nhằm</a:t>
            </a:r>
            <a:r>
              <a:rPr lang="pt-BR" altLang="en-US" dirty="0">
                <a:solidFill>
                  <a:srgbClr val="0070C0"/>
                </a:solidFill>
              </a:rPr>
              <a:t> </a:t>
            </a:r>
            <a:r>
              <a:rPr lang="pt-BR" altLang="en-US" dirty="0" err="1">
                <a:solidFill>
                  <a:srgbClr val="0070C0"/>
                </a:solidFill>
              </a:rPr>
              <a:t>truyền</a:t>
            </a:r>
            <a:r>
              <a:rPr lang="pt-BR" altLang="en-US" dirty="0">
                <a:solidFill>
                  <a:srgbClr val="0070C0"/>
                </a:solidFill>
              </a:rPr>
              <a:t> </a:t>
            </a:r>
            <a:r>
              <a:rPr lang="pt-BR" altLang="en-US" dirty="0" err="1">
                <a:solidFill>
                  <a:srgbClr val="0070C0"/>
                </a:solidFill>
              </a:rPr>
              <a:t>đạt</a:t>
            </a:r>
            <a:r>
              <a:rPr lang="pt-BR" altLang="en-US" dirty="0">
                <a:solidFill>
                  <a:srgbClr val="0070C0"/>
                </a:solidFill>
              </a:rPr>
              <a:t> </a:t>
            </a:r>
            <a:r>
              <a:rPr lang="pt-BR" altLang="en-US" dirty="0" err="1">
                <a:solidFill>
                  <a:srgbClr val="0070C0"/>
                </a:solidFill>
              </a:rPr>
              <a:t>và</a:t>
            </a:r>
            <a:r>
              <a:rPr lang="pt-BR" altLang="en-US" dirty="0">
                <a:solidFill>
                  <a:srgbClr val="0070C0"/>
                </a:solidFill>
              </a:rPr>
              <a:t> </a:t>
            </a:r>
            <a:r>
              <a:rPr lang="pt-BR" altLang="en-US" dirty="0" err="1">
                <a:solidFill>
                  <a:srgbClr val="0070C0"/>
                </a:solidFill>
              </a:rPr>
              <a:t>lĩnh</a:t>
            </a:r>
            <a:r>
              <a:rPr lang="pt-BR" altLang="en-US" dirty="0">
                <a:solidFill>
                  <a:srgbClr val="0070C0"/>
                </a:solidFill>
              </a:rPr>
              <a:t> </a:t>
            </a:r>
            <a:r>
              <a:rPr lang="pt-BR" altLang="en-US" dirty="0" err="1">
                <a:solidFill>
                  <a:srgbClr val="0070C0"/>
                </a:solidFill>
              </a:rPr>
              <a:t>hội</a:t>
            </a:r>
            <a:r>
              <a:rPr lang="pt-BR" altLang="en-US" dirty="0">
                <a:solidFill>
                  <a:srgbClr val="0070C0"/>
                </a:solidFill>
              </a:rPr>
              <a:t> </a:t>
            </a:r>
            <a:r>
              <a:rPr lang="pt-BR" altLang="en-US" dirty="0" err="1">
                <a:solidFill>
                  <a:srgbClr val="0070C0"/>
                </a:solidFill>
              </a:rPr>
              <a:t>những</a:t>
            </a:r>
            <a:r>
              <a:rPr lang="pt-BR" altLang="en-US" dirty="0">
                <a:solidFill>
                  <a:srgbClr val="0070C0"/>
                </a:solidFill>
              </a:rPr>
              <a:t> tri </a:t>
            </a:r>
            <a:r>
              <a:rPr lang="pt-BR" altLang="en-US" dirty="0" err="1">
                <a:solidFill>
                  <a:srgbClr val="0070C0"/>
                </a:solidFill>
              </a:rPr>
              <a:t>thức</a:t>
            </a:r>
            <a:r>
              <a:rPr lang="pt-BR" altLang="en-US" dirty="0">
                <a:solidFill>
                  <a:srgbClr val="0070C0"/>
                </a:solidFill>
              </a:rPr>
              <a:t> </a:t>
            </a:r>
            <a:r>
              <a:rPr lang="pt-BR" altLang="en-US" dirty="0" err="1">
                <a:solidFill>
                  <a:srgbClr val="0070C0"/>
                </a:solidFill>
              </a:rPr>
              <a:t>khoa</a:t>
            </a:r>
            <a:r>
              <a:rPr lang="pt-BR" altLang="en-US" dirty="0">
                <a:solidFill>
                  <a:srgbClr val="0070C0"/>
                </a:solidFill>
              </a:rPr>
              <a:t> </a:t>
            </a:r>
            <a:r>
              <a:rPr lang="pt-BR" altLang="en-US" dirty="0" err="1">
                <a:solidFill>
                  <a:srgbClr val="0070C0"/>
                </a:solidFill>
              </a:rPr>
              <a:t>học</a:t>
            </a:r>
            <a:r>
              <a:rPr lang="pt-BR" altLang="en-US" dirty="0">
                <a:solidFill>
                  <a:srgbClr val="0070C0"/>
                </a:solidFill>
              </a:rPr>
              <a:t>, </a:t>
            </a:r>
            <a:r>
              <a:rPr lang="pt-BR" altLang="en-US" dirty="0" err="1">
                <a:solidFill>
                  <a:srgbClr val="0070C0"/>
                </a:solidFill>
              </a:rPr>
              <a:t>vốn</a:t>
            </a:r>
            <a:r>
              <a:rPr lang="pt-BR" altLang="en-US" dirty="0">
                <a:solidFill>
                  <a:srgbClr val="0070C0"/>
                </a:solidFill>
              </a:rPr>
              <a:t> </a:t>
            </a:r>
            <a:r>
              <a:rPr lang="pt-BR" altLang="en-US" dirty="0" err="1">
                <a:solidFill>
                  <a:srgbClr val="0070C0"/>
                </a:solidFill>
              </a:rPr>
              <a:t>kinh</a:t>
            </a:r>
            <a:r>
              <a:rPr lang="pt-BR" altLang="en-US" dirty="0">
                <a:solidFill>
                  <a:srgbClr val="0070C0"/>
                </a:solidFill>
              </a:rPr>
              <a:t> </a:t>
            </a:r>
            <a:r>
              <a:rPr lang="pt-BR" altLang="en-US" dirty="0" err="1">
                <a:solidFill>
                  <a:srgbClr val="0070C0"/>
                </a:solidFill>
              </a:rPr>
              <a:t>nghiệm</a:t>
            </a:r>
            <a:r>
              <a:rPr lang="pt-BR" altLang="en-US" dirty="0">
                <a:solidFill>
                  <a:srgbClr val="0070C0"/>
                </a:solidFill>
              </a:rPr>
              <a:t> </a:t>
            </a:r>
            <a:r>
              <a:rPr lang="pt-BR" altLang="en-US" dirty="0" err="1">
                <a:solidFill>
                  <a:srgbClr val="0070C0"/>
                </a:solidFill>
              </a:rPr>
              <a:t>sống</a:t>
            </a:r>
            <a:r>
              <a:rPr lang="pt-BR" altLang="en-US" dirty="0">
                <a:solidFill>
                  <a:srgbClr val="0070C0"/>
                </a:solidFill>
              </a:rPr>
              <a:t>, </a:t>
            </a:r>
            <a:r>
              <a:rPr lang="pt-BR" altLang="en-US" dirty="0" err="1">
                <a:solidFill>
                  <a:srgbClr val="0070C0"/>
                </a:solidFill>
              </a:rPr>
              <a:t>kỹ</a:t>
            </a:r>
            <a:r>
              <a:rPr lang="pt-BR" altLang="en-US" dirty="0">
                <a:solidFill>
                  <a:srgbClr val="0070C0"/>
                </a:solidFill>
              </a:rPr>
              <a:t> </a:t>
            </a:r>
            <a:r>
              <a:rPr lang="pt-BR" altLang="en-US" dirty="0" err="1">
                <a:solidFill>
                  <a:srgbClr val="0070C0"/>
                </a:solidFill>
              </a:rPr>
              <a:t>năng</a:t>
            </a:r>
            <a:r>
              <a:rPr lang="pt-BR" altLang="en-US" dirty="0">
                <a:solidFill>
                  <a:srgbClr val="0070C0"/>
                </a:solidFill>
              </a:rPr>
              <a:t> </a:t>
            </a:r>
            <a:r>
              <a:rPr lang="pt-BR" altLang="en-US" dirty="0" err="1">
                <a:solidFill>
                  <a:srgbClr val="0070C0"/>
                </a:solidFill>
              </a:rPr>
              <a:t>kỹ</a:t>
            </a:r>
            <a:r>
              <a:rPr lang="pt-BR" altLang="en-US" dirty="0">
                <a:solidFill>
                  <a:srgbClr val="0070C0"/>
                </a:solidFill>
              </a:rPr>
              <a:t> </a:t>
            </a:r>
            <a:r>
              <a:rPr lang="pt-BR" altLang="en-US" dirty="0" err="1">
                <a:solidFill>
                  <a:srgbClr val="0070C0"/>
                </a:solidFill>
              </a:rPr>
              <a:t>xảo</a:t>
            </a:r>
            <a:r>
              <a:rPr lang="pt-BR" altLang="en-US" dirty="0">
                <a:solidFill>
                  <a:srgbClr val="0070C0"/>
                </a:solidFill>
              </a:rPr>
              <a:t> </a:t>
            </a:r>
            <a:r>
              <a:rPr lang="pt-BR" altLang="en-US" dirty="0" err="1">
                <a:solidFill>
                  <a:srgbClr val="0070C0"/>
                </a:solidFill>
              </a:rPr>
              <a:t>nghề</a:t>
            </a:r>
            <a:r>
              <a:rPr lang="pt-BR" altLang="en-US" dirty="0">
                <a:solidFill>
                  <a:srgbClr val="0070C0"/>
                </a:solidFill>
              </a:rPr>
              <a:t> </a:t>
            </a:r>
            <a:r>
              <a:rPr lang="pt-BR" altLang="en-US" dirty="0" err="1">
                <a:solidFill>
                  <a:srgbClr val="0070C0"/>
                </a:solidFill>
              </a:rPr>
              <a:t>nghiệp</a:t>
            </a:r>
            <a:r>
              <a:rPr lang="pt-BR" altLang="en-US" dirty="0">
                <a:solidFill>
                  <a:srgbClr val="0070C0"/>
                </a:solidFill>
              </a:rPr>
              <a:t>, </a:t>
            </a:r>
            <a:r>
              <a:rPr lang="pt-BR" altLang="en-US" dirty="0" err="1">
                <a:solidFill>
                  <a:srgbClr val="0070C0"/>
                </a:solidFill>
              </a:rPr>
              <a:t>xây</a:t>
            </a:r>
            <a:r>
              <a:rPr lang="pt-BR" altLang="en-US" dirty="0">
                <a:solidFill>
                  <a:srgbClr val="0070C0"/>
                </a:solidFill>
              </a:rPr>
              <a:t> </a:t>
            </a:r>
            <a:r>
              <a:rPr lang="pt-BR" altLang="en-US" dirty="0" err="1">
                <a:solidFill>
                  <a:srgbClr val="0070C0"/>
                </a:solidFill>
              </a:rPr>
              <a:t>dựng</a:t>
            </a:r>
            <a:r>
              <a:rPr lang="pt-BR" altLang="en-US" dirty="0">
                <a:solidFill>
                  <a:srgbClr val="0070C0"/>
                </a:solidFill>
              </a:rPr>
              <a:t> </a:t>
            </a:r>
            <a:r>
              <a:rPr lang="pt-BR" altLang="en-US" dirty="0" err="1">
                <a:solidFill>
                  <a:srgbClr val="0070C0"/>
                </a:solidFill>
              </a:rPr>
              <a:t>và</a:t>
            </a:r>
            <a:r>
              <a:rPr lang="pt-BR" altLang="en-US" dirty="0">
                <a:solidFill>
                  <a:srgbClr val="0070C0"/>
                </a:solidFill>
              </a:rPr>
              <a:t> </a:t>
            </a:r>
            <a:r>
              <a:rPr lang="pt-BR" altLang="en-US" dirty="0" err="1">
                <a:solidFill>
                  <a:srgbClr val="0070C0"/>
                </a:solidFill>
              </a:rPr>
              <a:t>phát</a:t>
            </a:r>
            <a:r>
              <a:rPr lang="pt-BR" altLang="en-US" dirty="0">
                <a:solidFill>
                  <a:srgbClr val="0070C0"/>
                </a:solidFill>
              </a:rPr>
              <a:t> </a:t>
            </a:r>
            <a:r>
              <a:rPr lang="pt-BR" altLang="en-US" dirty="0" err="1">
                <a:solidFill>
                  <a:srgbClr val="0070C0"/>
                </a:solidFill>
              </a:rPr>
              <a:t>triển</a:t>
            </a:r>
            <a:r>
              <a:rPr lang="pt-BR" altLang="en-US" dirty="0">
                <a:solidFill>
                  <a:srgbClr val="0070C0"/>
                </a:solidFill>
              </a:rPr>
              <a:t> </a:t>
            </a:r>
            <a:r>
              <a:rPr lang="pt-BR" altLang="en-US" dirty="0" err="1">
                <a:solidFill>
                  <a:srgbClr val="0070C0"/>
                </a:solidFill>
              </a:rPr>
              <a:t>nhân</a:t>
            </a:r>
            <a:r>
              <a:rPr lang="pt-BR" altLang="en-US" dirty="0">
                <a:solidFill>
                  <a:srgbClr val="0070C0"/>
                </a:solidFill>
              </a:rPr>
              <a:t> </a:t>
            </a:r>
            <a:r>
              <a:rPr lang="pt-BR" altLang="en-US" dirty="0" err="1">
                <a:solidFill>
                  <a:srgbClr val="0070C0"/>
                </a:solidFill>
              </a:rPr>
              <a:t>cách</a:t>
            </a:r>
            <a:r>
              <a:rPr lang="pt-BR" altLang="en-US" dirty="0">
                <a:solidFill>
                  <a:srgbClr val="0070C0"/>
                </a:solidFill>
              </a:rPr>
              <a:t> </a:t>
            </a:r>
            <a:r>
              <a:rPr lang="pt-BR" altLang="en-US" dirty="0" err="1">
                <a:solidFill>
                  <a:srgbClr val="0070C0"/>
                </a:solidFill>
              </a:rPr>
              <a:t>toàn</a:t>
            </a:r>
            <a:r>
              <a:rPr lang="pt-BR" altLang="en-US" dirty="0">
                <a:solidFill>
                  <a:srgbClr val="0070C0"/>
                </a:solidFill>
              </a:rPr>
              <a:t> </a:t>
            </a:r>
            <a:r>
              <a:rPr lang="pt-BR" altLang="en-US" dirty="0" err="1">
                <a:solidFill>
                  <a:srgbClr val="0070C0"/>
                </a:solidFill>
              </a:rPr>
              <a:t>diện</a:t>
            </a:r>
            <a:r>
              <a:rPr lang="pt-BR" altLang="en-US" dirty="0">
                <a:solidFill>
                  <a:srgbClr val="0070C0"/>
                </a:solidFill>
              </a:rPr>
              <a:t> </a:t>
            </a:r>
            <a:r>
              <a:rPr lang="pt-BR" altLang="en-US" dirty="0" err="1">
                <a:solidFill>
                  <a:srgbClr val="0070C0"/>
                </a:solidFill>
              </a:rPr>
              <a:t>ở</a:t>
            </a:r>
            <a:r>
              <a:rPr lang="pt-BR" altLang="en-US" dirty="0">
                <a:solidFill>
                  <a:srgbClr val="0070C0"/>
                </a:solidFill>
              </a:rPr>
              <a:t> HS.</a:t>
            </a:r>
            <a:endParaRPr lang="en-US" altLang="en-US" dirty="0">
              <a:solidFill>
                <a:srgbClr val="0070C0"/>
              </a:solidFill>
            </a:endParaRPr>
          </a:p>
        </p:txBody>
      </p:sp>
      <p:sp>
        <p:nvSpPr>
          <p:cNvPr id="18" name="AutoShape 10">
            <a:extLst>
              <a:ext uri="{FF2B5EF4-FFF2-40B4-BE49-F238E27FC236}">
                <a16:creationId xmlns:a16="http://schemas.microsoft.com/office/drawing/2014/main" xmlns="" id="{D99F9F65-0F5A-144C-9CFE-B1921072EEF4}"/>
              </a:ext>
            </a:extLst>
          </p:cNvPr>
          <p:cNvSpPr>
            <a:spLocks noChangeArrowheads="1"/>
          </p:cNvSpPr>
          <p:nvPr/>
        </p:nvSpPr>
        <p:spPr bwMode="auto">
          <a:xfrm flipV="1">
            <a:off x="3352800" y="1524000"/>
            <a:ext cx="685800" cy="3352800"/>
          </a:xfrm>
          <a:prstGeom prst="curvedRightArrow">
            <a:avLst>
              <a:gd name="adj1" fmla="val 146667"/>
              <a:gd name="adj2" fmla="val 220000"/>
              <a:gd name="adj3" fmla="val 33333"/>
            </a:avLst>
          </a:prstGeom>
          <a:solidFill>
            <a:srgbClr val="FF8B17"/>
          </a:solidFill>
          <a:ln w="9525">
            <a:solidFill>
              <a:schemeClr val="tx1"/>
            </a:solidFill>
            <a:miter lim="800000"/>
            <a:headEnd/>
            <a:tailEnd/>
          </a:ln>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6000" b="0">
              <a:latin typeface="Arial" panose="020B0604020202020204" pitchFamily="34" charset="0"/>
            </a:endParaRPr>
          </a:p>
        </p:txBody>
      </p:sp>
      <p:grpSp>
        <p:nvGrpSpPr>
          <p:cNvPr id="3" name="Group 10">
            <a:extLst>
              <a:ext uri="{FF2B5EF4-FFF2-40B4-BE49-F238E27FC236}">
                <a16:creationId xmlns:a16="http://schemas.microsoft.com/office/drawing/2014/main" xmlns="" id="{BFD48086-08EF-6F4F-97EA-CD431FEE7FDA}"/>
              </a:ext>
            </a:extLst>
          </p:cNvPr>
          <p:cNvGrpSpPr>
            <a:grpSpLocks/>
          </p:cNvGrpSpPr>
          <p:nvPr/>
        </p:nvGrpSpPr>
        <p:grpSpPr bwMode="auto">
          <a:xfrm>
            <a:off x="1752600" y="1676400"/>
            <a:ext cx="1524000" cy="3352800"/>
            <a:chOff x="228600" y="1828800"/>
            <a:chExt cx="1524000" cy="2362200"/>
          </a:xfrm>
        </p:grpSpPr>
        <p:sp>
          <p:nvSpPr>
            <p:cNvPr id="112647" name="Oval 4">
              <a:extLst>
                <a:ext uri="{FF2B5EF4-FFF2-40B4-BE49-F238E27FC236}">
                  <a16:creationId xmlns:a16="http://schemas.microsoft.com/office/drawing/2014/main" xmlns="" id="{361AF841-FFFA-C941-8184-72FC93AA69AB}"/>
                </a:ext>
              </a:extLst>
            </p:cNvPr>
            <p:cNvSpPr>
              <a:spLocks noChangeArrowheads="1"/>
            </p:cNvSpPr>
            <p:nvPr/>
          </p:nvSpPr>
          <p:spPr bwMode="auto">
            <a:xfrm>
              <a:off x="228600" y="1828800"/>
              <a:ext cx="1524000" cy="2362200"/>
            </a:xfrm>
            <a:prstGeom prst="ellipse">
              <a:avLst/>
            </a:prstGeom>
            <a:solidFill>
              <a:srgbClr val="00FF00"/>
            </a:solidFill>
            <a:ln w="9525">
              <a:solidFill>
                <a:schemeClr val="tx1"/>
              </a:solidFill>
              <a:round/>
              <a:headEnd/>
              <a:tailEnd/>
            </a:ln>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en-US" sz="3600" b="0">
                <a:latin typeface="Arial" panose="020B0604020202020204" pitchFamily="34" charset="0"/>
              </a:endParaRPr>
            </a:p>
          </p:txBody>
        </p:sp>
        <p:sp>
          <p:nvSpPr>
            <p:cNvPr id="112648" name="TextBox 12">
              <a:extLst>
                <a:ext uri="{FF2B5EF4-FFF2-40B4-BE49-F238E27FC236}">
                  <a16:creationId xmlns:a16="http://schemas.microsoft.com/office/drawing/2014/main" xmlns="" id="{5FBE9399-74B2-144A-B588-8814A2F9887E}"/>
                </a:ext>
              </a:extLst>
            </p:cNvPr>
            <p:cNvSpPr txBox="1">
              <a:spLocks noChangeArrowheads="1"/>
            </p:cNvSpPr>
            <p:nvPr/>
          </p:nvSpPr>
          <p:spPr bwMode="auto">
            <a:xfrm>
              <a:off x="457200" y="2555803"/>
              <a:ext cx="1143000" cy="97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dirty="0">
                  <a:solidFill>
                    <a:srgbClr val="201053"/>
                  </a:solidFill>
                  <a:latin typeface="Arial" panose="020B0604020202020204" pitchFamily="34" charset="0"/>
                </a:rPr>
                <a:t>1. </a:t>
              </a:r>
              <a:r>
                <a:rPr lang="en-US" altLang="en-US" dirty="0" err="1">
                  <a:solidFill>
                    <a:srgbClr val="201053"/>
                  </a:solidFill>
                  <a:latin typeface="Arial" panose="020B0604020202020204" pitchFamily="34" charset="0"/>
                </a:rPr>
                <a:t>Định</a:t>
              </a:r>
              <a:r>
                <a:rPr lang="en-US" altLang="en-US" dirty="0">
                  <a:solidFill>
                    <a:srgbClr val="201053"/>
                  </a:solidFill>
                  <a:latin typeface="Arial" panose="020B0604020202020204" pitchFamily="34" charset="0"/>
                </a:rPr>
                <a:t> </a:t>
              </a:r>
              <a:r>
                <a:rPr lang="en-US" altLang="en-US" dirty="0" err="1">
                  <a:solidFill>
                    <a:srgbClr val="201053"/>
                  </a:solidFill>
                  <a:latin typeface="Arial" panose="020B0604020202020204" pitchFamily="34" charset="0"/>
                </a:rPr>
                <a:t>nghĩa</a:t>
              </a:r>
              <a:endParaRPr lang="en-US" altLang="en-US" dirty="0">
                <a:solidFill>
                  <a:srgbClr val="201053"/>
                </a:solidFill>
                <a:latin typeface="Arial" panose="020B0604020202020204" pitchFamily="34" charset="0"/>
              </a:endParaRPr>
            </a:p>
          </p:txBody>
        </p:sp>
      </p:grpSp>
    </p:spTree>
    <p:extLst>
      <p:ext uri="{BB962C8B-B14F-4D97-AF65-F5344CB8AC3E}">
        <p14:creationId xmlns:p14="http://schemas.microsoft.com/office/powerpoint/2010/main" xmlns="" val="3303847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heckerboard(across)">
                                      <p:cBhvr>
                                        <p:cTn id="14" dur="500"/>
                                        <p:tgtEl>
                                          <p:spTgt spid="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304F7E-BF1E-DE49-8D28-A96767652B52}"/>
              </a:ext>
            </a:extLst>
          </p:cNvPr>
          <p:cNvSpPr>
            <a:spLocks noGrp="1" noChangeArrowheads="1"/>
          </p:cNvSpPr>
          <p:nvPr>
            <p:ph idx="1"/>
          </p:nvPr>
        </p:nvSpPr>
        <p:spPr>
          <a:xfrm>
            <a:off x="1207911" y="2266951"/>
            <a:ext cx="9990668" cy="2711449"/>
          </a:xfrm>
        </p:spPr>
        <p:txBody>
          <a:bodyPr>
            <a:normAutofit/>
          </a:bodyPr>
          <a:lstStyle/>
          <a:p>
            <a:pPr marL="0" indent="0">
              <a:buNone/>
            </a:pPr>
            <a:endParaRPr lang="en-US" altLang="en-US" sz="2600" b="1" dirty="0">
              <a:solidFill>
                <a:srgbClr val="0070C0"/>
              </a:solidFill>
              <a:latin typeface="Arial" panose="020B0604020202020204" pitchFamily="34" charset="0"/>
              <a:cs typeface="Arial" panose="020B0604020202020204" pitchFamily="34" charset="0"/>
            </a:endParaRPr>
          </a:p>
          <a:p>
            <a:pPr marL="0" indent="0">
              <a:buNone/>
            </a:pPr>
            <a:r>
              <a:rPr lang="en-US" altLang="en-US" sz="4800" b="1" dirty="0" err="1" smtClean="0">
                <a:latin typeface="Arial" panose="020B0604020202020204" pitchFamily="34" charset="0"/>
                <a:cs typeface="Arial" panose="020B0604020202020204" pitchFamily="34" charset="0"/>
              </a:rPr>
              <a:t>Đặc</a:t>
            </a:r>
            <a:r>
              <a:rPr lang="en-US" altLang="en-US" sz="4800" b="1" dirty="0" smtClean="0">
                <a:latin typeface="Arial" panose="020B0604020202020204" pitchFamily="34" charset="0"/>
                <a:cs typeface="Arial" panose="020B0604020202020204" pitchFamily="34" charset="0"/>
              </a:rPr>
              <a:t> </a:t>
            </a:r>
            <a:r>
              <a:rPr lang="en-US" altLang="en-US" sz="4800" b="1" dirty="0" err="1" smtClean="0">
                <a:latin typeface="Arial" panose="020B0604020202020204" pitchFamily="34" charset="0"/>
                <a:cs typeface="Arial" panose="020B0604020202020204" pitchFamily="34" charset="0"/>
              </a:rPr>
              <a:t>trưng</a:t>
            </a:r>
            <a:r>
              <a:rPr lang="en-US" altLang="en-US" sz="4800" b="1" dirty="0" smtClean="0">
                <a:latin typeface="Arial" panose="020B0604020202020204" pitchFamily="34" charset="0"/>
                <a:cs typeface="Arial" panose="020B0604020202020204" pitchFamily="34" charset="0"/>
              </a:rPr>
              <a:t> </a:t>
            </a:r>
            <a:r>
              <a:rPr lang="en-US" altLang="en-US" sz="4800" b="1" dirty="0" err="1" smtClean="0">
                <a:latin typeface="Arial" panose="020B0604020202020204" pitchFamily="34" charset="0"/>
                <a:cs typeface="Arial" panose="020B0604020202020204" pitchFamily="34" charset="0"/>
              </a:rPr>
              <a:t>giao</a:t>
            </a:r>
            <a:r>
              <a:rPr lang="en-US" altLang="en-US" sz="4800" b="1" dirty="0" smtClean="0">
                <a:latin typeface="Arial" panose="020B0604020202020204" pitchFamily="34" charset="0"/>
                <a:cs typeface="Arial" panose="020B0604020202020204" pitchFamily="34" charset="0"/>
              </a:rPr>
              <a:t> </a:t>
            </a:r>
            <a:r>
              <a:rPr lang="en-US" altLang="en-US" sz="4800" b="1" dirty="0" err="1" smtClean="0">
                <a:latin typeface="Arial" panose="020B0604020202020204" pitchFamily="34" charset="0"/>
                <a:cs typeface="Arial" panose="020B0604020202020204" pitchFamily="34" charset="0"/>
              </a:rPr>
              <a:t>tiếp</a:t>
            </a:r>
            <a:r>
              <a:rPr lang="en-US" altLang="en-US" sz="4800" b="1" dirty="0" smtClean="0">
                <a:latin typeface="Arial" panose="020B0604020202020204" pitchFamily="34" charset="0"/>
                <a:cs typeface="Arial" panose="020B0604020202020204" pitchFamily="34" charset="0"/>
              </a:rPr>
              <a:t> </a:t>
            </a:r>
            <a:r>
              <a:rPr lang="en-US" altLang="en-US" sz="4800" b="1" dirty="0" err="1" smtClean="0">
                <a:latin typeface="Arial" panose="020B0604020202020204" pitchFamily="34" charset="0"/>
                <a:cs typeface="Arial" panose="020B0604020202020204" pitchFamily="34" charset="0"/>
              </a:rPr>
              <a:t>sư</a:t>
            </a:r>
            <a:r>
              <a:rPr lang="en-US" altLang="en-US" sz="4800" b="1" dirty="0" smtClean="0">
                <a:latin typeface="Arial" panose="020B0604020202020204" pitchFamily="34" charset="0"/>
                <a:cs typeface="Arial" panose="020B0604020202020204" pitchFamily="34" charset="0"/>
              </a:rPr>
              <a:t> </a:t>
            </a:r>
            <a:r>
              <a:rPr lang="en-US" altLang="en-US" sz="4800" b="1" dirty="0" err="1" smtClean="0">
                <a:latin typeface="Arial" panose="020B0604020202020204" pitchFamily="34" charset="0"/>
                <a:cs typeface="Arial" panose="020B0604020202020204" pitchFamily="34" charset="0"/>
              </a:rPr>
              <a:t>phạm</a:t>
            </a:r>
            <a:endParaRPr lang="en-US" altLang="en-US" sz="48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E8B42B35-13D1-EF41-AE30-EE4062394D8F}"/>
              </a:ext>
            </a:extLst>
          </p:cNvPr>
          <p:cNvSpPr/>
          <p:nvPr/>
        </p:nvSpPr>
        <p:spPr>
          <a:xfrm>
            <a:off x="2046288" y="896938"/>
            <a:ext cx="8229600" cy="997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3600" dirty="0" smtClean="0">
                <a:solidFill>
                  <a:srgbClr val="FFFFFF"/>
                </a:solidFill>
                <a:latin typeface="Times New Roman" panose="02020603050405020304" pitchFamily="18" charset="0"/>
                <a:cs typeface="Times New Roman" panose="02020603050405020304" pitchFamily="18" charset="0"/>
              </a:rPr>
              <a:t> </a:t>
            </a:r>
            <a:r>
              <a:rPr lang="en-US" altLang="en-US" sz="3600" dirty="0" err="1" smtClean="0">
                <a:solidFill>
                  <a:srgbClr val="FFFFFF"/>
                </a:solidFill>
                <a:latin typeface="Times New Roman" panose="02020603050405020304" pitchFamily="18" charset="0"/>
                <a:cs typeface="Times New Roman" panose="02020603050405020304" pitchFamily="18" charset="0"/>
              </a:rPr>
              <a:t>Thảo</a:t>
            </a:r>
            <a:r>
              <a:rPr lang="en-US" altLang="en-US" sz="3600" dirty="0" smtClean="0">
                <a:solidFill>
                  <a:srgbClr val="FFFFFF"/>
                </a:solidFill>
                <a:latin typeface="Times New Roman" panose="02020603050405020304" pitchFamily="18" charset="0"/>
                <a:cs typeface="Times New Roman" panose="02020603050405020304" pitchFamily="18" charset="0"/>
              </a:rPr>
              <a:t> </a:t>
            </a:r>
            <a:r>
              <a:rPr lang="en-US" altLang="en-US" sz="3600" dirty="0" err="1" smtClean="0">
                <a:solidFill>
                  <a:srgbClr val="FFFFFF"/>
                </a:solidFill>
                <a:latin typeface="Times New Roman" panose="02020603050405020304" pitchFamily="18" charset="0"/>
                <a:cs typeface="Times New Roman" panose="02020603050405020304" pitchFamily="18" charset="0"/>
              </a:rPr>
              <a:t>luận</a:t>
            </a:r>
            <a:r>
              <a:rPr lang="en-US" altLang="en-US" sz="3600" dirty="0" smtClean="0">
                <a:solidFill>
                  <a:srgbClr val="FFFFFF"/>
                </a:solidFill>
                <a:latin typeface="Times New Roman" panose="02020603050405020304" pitchFamily="18" charset="0"/>
                <a:cs typeface="Times New Roman" panose="02020603050405020304" pitchFamily="18" charset="0"/>
              </a:rPr>
              <a:t> </a:t>
            </a:r>
            <a:r>
              <a:rPr lang="en-US" altLang="en-US" sz="3600" dirty="0" err="1" smtClean="0">
                <a:solidFill>
                  <a:srgbClr val="FFFFFF"/>
                </a:solidFill>
                <a:latin typeface="Times New Roman" panose="02020603050405020304" pitchFamily="18" charset="0"/>
                <a:cs typeface="Times New Roman" panose="02020603050405020304" pitchFamily="18" charset="0"/>
              </a:rPr>
              <a:t>nhóm</a:t>
            </a:r>
            <a:r>
              <a:rPr lang="en-US" altLang="en-US" sz="3600" dirty="0" smtClean="0">
                <a:solidFill>
                  <a:srgbClr val="FFFFFF"/>
                </a:solidFill>
                <a:latin typeface="Times New Roman" panose="02020603050405020304" pitchFamily="18" charset="0"/>
                <a:cs typeface="Times New Roman" panose="02020603050405020304" pitchFamily="18" charset="0"/>
              </a:rPr>
              <a:t> </a:t>
            </a:r>
            <a:r>
              <a:rPr lang="en-US" altLang="en-US" sz="3600" dirty="0" err="1" smtClean="0">
                <a:solidFill>
                  <a:srgbClr val="FFFFFF"/>
                </a:solidFill>
                <a:latin typeface="Times New Roman" panose="02020603050405020304" pitchFamily="18" charset="0"/>
                <a:cs typeface="Times New Roman" panose="02020603050405020304" pitchFamily="18" charset="0"/>
              </a:rPr>
              <a:t>đôi</a:t>
            </a:r>
            <a:r>
              <a:rPr lang="en-US" altLang="en-US" sz="3600" dirty="0" smtClean="0">
                <a:solidFill>
                  <a:srgbClr val="FFFFFF"/>
                </a:solidFill>
                <a:latin typeface="Times New Roman" panose="02020603050405020304" pitchFamily="18" charset="0"/>
                <a:cs typeface="Times New Roman" panose="02020603050405020304" pitchFamily="18" charset="0"/>
              </a:rPr>
              <a:t>: 10 </a:t>
            </a:r>
            <a:r>
              <a:rPr lang="en-US" altLang="en-US" sz="3600" dirty="0" err="1" smtClean="0">
                <a:solidFill>
                  <a:srgbClr val="FFFFFF"/>
                </a:solidFill>
                <a:latin typeface="Times New Roman" panose="02020603050405020304" pitchFamily="18" charset="0"/>
                <a:cs typeface="Times New Roman" panose="02020603050405020304" pitchFamily="18" charset="0"/>
              </a:rPr>
              <a:t>phút</a:t>
            </a:r>
            <a:endParaRPr lang="en-US" altLang="en-US" sz="36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4981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88622"/>
            <a:ext cx="8761413" cy="756356"/>
          </a:xfrm>
        </p:spPr>
        <p:txBody>
          <a:bodyPr/>
          <a:lstStyle/>
          <a:p>
            <a:r>
              <a:rPr lang="en-US" altLang="en-US" dirty="0" smtClean="0">
                <a:solidFill>
                  <a:srgbClr val="FFFFFF"/>
                </a:solidFill>
                <a:latin typeface="Times New Roman" panose="02020603050405020304" pitchFamily="18" charset="0"/>
                <a:cs typeface="Times New Roman" panose="02020603050405020304" pitchFamily="18" charset="0"/>
              </a:rPr>
              <a:t/>
            </a:r>
            <a:br>
              <a:rPr lang="en-US" altLang="en-US" dirty="0" smtClean="0">
                <a:solidFill>
                  <a:srgbClr val="FFFFFF"/>
                </a:solidFill>
                <a:latin typeface="Times New Roman" panose="02020603050405020304" pitchFamily="18" charset="0"/>
                <a:cs typeface="Times New Roman" panose="02020603050405020304" pitchFamily="18" charset="0"/>
              </a:rPr>
            </a:br>
            <a:r>
              <a:rPr lang="en-US" altLang="en-US" dirty="0" smtClean="0">
                <a:solidFill>
                  <a:srgbClr val="FFFFFF"/>
                </a:solidFill>
                <a:latin typeface="Times New Roman" panose="02020603050405020304" pitchFamily="18" charset="0"/>
                <a:cs typeface="Times New Roman" panose="02020603050405020304" pitchFamily="18" charset="0"/>
              </a:rPr>
              <a:t>2</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Đặc</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trưng</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giao</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tiếp</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sư</a:t>
            </a:r>
            <a:r>
              <a:rPr lang="en-US" altLang="en-US" dirty="0">
                <a:solidFill>
                  <a:srgbClr val="FFFFFF"/>
                </a:solidFill>
                <a:latin typeface="Times New Roman" panose="02020603050405020304" pitchFamily="18" charset="0"/>
                <a:cs typeface="Times New Roman" panose="02020603050405020304" pitchFamily="18" charset="0"/>
              </a:rPr>
              <a:t> </a:t>
            </a:r>
            <a:r>
              <a:rPr lang="en-US" altLang="en-US" dirty="0" err="1">
                <a:solidFill>
                  <a:srgbClr val="FFFFFF"/>
                </a:solidFill>
                <a:latin typeface="Times New Roman" panose="02020603050405020304" pitchFamily="18" charset="0"/>
                <a:cs typeface="Times New Roman" panose="02020603050405020304" pitchFamily="18" charset="0"/>
              </a:rPr>
              <a:t>phạm</a:t>
            </a:r>
            <a:r>
              <a:rPr lang="en-US" altLang="en-US" dirty="0">
                <a:solidFill>
                  <a:srgbClr val="FFFFFF"/>
                </a:solidFill>
                <a:latin typeface="Times New Roman" panose="02020603050405020304" pitchFamily="18" charset="0"/>
                <a:cs typeface="Times New Roman" panose="02020603050405020304" pitchFamily="18" charset="0"/>
              </a:rPr>
              <a:t/>
            </a:r>
            <a:br>
              <a:rPr lang="en-US" altLang="en-US" dirty="0">
                <a:solidFill>
                  <a:srgbClr val="FFFFFF"/>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154954" y="2415822"/>
            <a:ext cx="10224246" cy="3603978"/>
          </a:xfrm>
        </p:spPr>
        <p:txBody>
          <a:bodyPr/>
          <a:lstStyle/>
          <a:p>
            <a:endParaRPr lang="en-US" dirty="0"/>
          </a:p>
        </p:txBody>
      </p:sp>
      <p:sp>
        <p:nvSpPr>
          <p:cNvPr id="4" name="Rectangle 3"/>
          <p:cNvSpPr/>
          <p:nvPr/>
        </p:nvSpPr>
        <p:spPr>
          <a:xfrm>
            <a:off x="1154954" y="2596150"/>
            <a:ext cx="10224246" cy="4801314"/>
          </a:xfrm>
          <a:prstGeom prst="rect">
            <a:avLst/>
          </a:prstGeom>
        </p:spPr>
        <p:txBody>
          <a:bodyPr wrap="square">
            <a:spAutoFit/>
          </a:bodyPr>
          <a:lstStyle/>
          <a:p>
            <a:pPr algn="just"/>
            <a:r>
              <a:rPr lang="en-US" altLang="en-US" sz="2400" b="1" dirty="0">
                <a:latin typeface="Arial" panose="020B0604020202020204" pitchFamily="34" charset="0"/>
                <a:cs typeface="Arial" panose="020B0604020202020204" pitchFamily="34" charset="0"/>
              </a:rPr>
              <a:t>1. </a:t>
            </a:r>
            <a:r>
              <a:rPr lang="en-US" altLang="en-US" sz="2400" b="1" dirty="0" err="1">
                <a:latin typeface="Arial" panose="020B0604020202020204" pitchFamily="34" charset="0"/>
                <a:cs typeface="Arial" panose="020B0604020202020204" pitchFamily="34" charset="0"/>
              </a:rPr>
              <a:t>Tính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mục</a:t>
            </a:r>
            <a:r>
              <a:rPr lang="en-US" altLang="en-US" sz="2400" b="1" dirty="0">
                <a:latin typeface="Arial" panose="020B0604020202020204" pitchFamily="34" charset="0"/>
                <a:cs typeface="Arial" panose="020B0604020202020204" pitchFamily="34" charset="0"/>
              </a:rPr>
              <a:t> </a:t>
            </a:r>
            <a:r>
              <a:rPr lang="vi-VN" altLang="en-US" sz="2400" b="1" dirty="0">
                <a:latin typeface="Arial" panose="020B0604020202020204" pitchFamily="34" charset="0"/>
                <a:cs typeface="Arial" panose="020B0604020202020204" pitchFamily="34" charset="0"/>
              </a:rPr>
              <a:t>đích</a:t>
            </a:r>
            <a:r>
              <a:rPr lang="en-US" altLang="en-US" sz="2400" b="1" dirty="0">
                <a:latin typeface="Arial" panose="020B0604020202020204" pitchFamily="34" charset="0"/>
                <a:cs typeface="Arial" panose="020B0604020202020204" pitchFamily="34" charset="0"/>
              </a:rPr>
              <a:t>: </a:t>
            </a:r>
            <a:r>
              <a:rPr lang="en-US" altLang="en-US" sz="2400" b="1" dirty="0">
                <a:solidFill>
                  <a:srgbClr val="0070C0"/>
                </a:solidFill>
                <a:latin typeface="Arial" panose="020B0604020202020204" pitchFamily="34" charset="0"/>
                <a:cs typeface="Arial" panose="020B0604020202020204" pitchFamily="34" charset="0"/>
              </a:rPr>
              <a:t>GD </a:t>
            </a:r>
            <a:r>
              <a:rPr lang="en-US" altLang="en-US" sz="2400" b="1" dirty="0" err="1">
                <a:solidFill>
                  <a:srgbClr val="0070C0"/>
                </a:solidFill>
                <a:latin typeface="Arial" panose="020B0604020202020204" pitchFamily="34" charset="0"/>
                <a:cs typeface="Arial" panose="020B0604020202020204" pitchFamily="34" charset="0"/>
              </a:rPr>
              <a:t>và</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phát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triển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nhân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cách</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của</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người</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học</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phát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triển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nghề</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nghề</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nghiệp</a:t>
            </a:r>
            <a:r>
              <a:rPr lang="en-US" altLang="en-US" sz="2400" b="1" dirty="0">
                <a:solidFill>
                  <a:srgbClr val="0070C0"/>
                </a:solidFill>
                <a:latin typeface="Arial" panose="020B0604020202020204" pitchFamily="34" charset="0"/>
                <a:cs typeface="Arial" panose="020B0604020202020204" pitchFamily="34" charset="0"/>
              </a:rPr>
              <a:t> GV </a:t>
            </a:r>
          </a:p>
          <a:p>
            <a:r>
              <a:rPr lang="en-US" altLang="en-US" sz="2400" b="1" dirty="0">
                <a:latin typeface="Arial" panose="020B0604020202020204" pitchFamily="34" charset="0"/>
                <a:cs typeface="Arial" panose="020B0604020202020204" pitchFamily="34" charset="0"/>
              </a:rPr>
              <a:t>2. </a:t>
            </a:r>
            <a:r>
              <a:rPr lang="en-US" altLang="en-US" sz="2400" b="1" dirty="0" err="1">
                <a:latin typeface="Arial" panose="020B0604020202020204" pitchFamily="34" charset="0"/>
                <a:cs typeface="Arial" panose="020B0604020202020204" pitchFamily="34" charset="0"/>
              </a:rPr>
              <a:t>Phương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tiện</a:t>
            </a:r>
            <a:r>
              <a:rPr lang="en-US" altLang="en-US" sz="2400" b="1" dirty="0">
                <a:latin typeface="Arial" panose="020B0604020202020204" pitchFamily="34" charset="0"/>
                <a:cs typeface="Arial" panose="020B0604020202020204" pitchFamily="34" charset="0"/>
              </a:rPr>
              <a:t> GT: </a:t>
            </a:r>
            <a:r>
              <a:rPr lang="en-US" altLang="en-US" sz="2400" b="1" dirty="0" err="1">
                <a:solidFill>
                  <a:srgbClr val="0070C0"/>
                </a:solidFill>
                <a:latin typeface="Arial" panose="020B0604020202020204" pitchFamily="34" charset="0"/>
                <a:cs typeface="Arial" panose="020B0604020202020204" pitchFamily="34" charset="0"/>
              </a:rPr>
              <a:t>Ngôn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ngữ</a:t>
            </a:r>
            <a:r>
              <a:rPr lang="en-US" altLang="en-US" sz="2400" b="1" dirty="0">
                <a:solidFill>
                  <a:srgbClr val="0070C0"/>
                </a:solidFill>
                <a:latin typeface="Arial" panose="020B0604020202020204" pitchFamily="34" charset="0"/>
                <a:cs typeface="Arial" panose="020B0604020202020204" pitchFamily="34" charset="0"/>
              </a:rPr>
              <a:t>, phi </a:t>
            </a:r>
            <a:r>
              <a:rPr lang="en-US" altLang="en-US" sz="2400" b="1" dirty="0" err="1">
                <a:solidFill>
                  <a:srgbClr val="0070C0"/>
                </a:solidFill>
                <a:latin typeface="Arial" panose="020B0604020202020204" pitchFamily="34" charset="0"/>
                <a:cs typeface="Arial" panose="020B0604020202020204" pitchFamily="34" charset="0"/>
              </a:rPr>
              <a:t>ngôn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ngữ</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nhân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cách</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Chủ</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thể</a:t>
            </a:r>
            <a:endParaRPr lang="en-US" altLang="en-US" sz="2400" b="1" dirty="0">
              <a:solidFill>
                <a:srgbClr val="0070C0"/>
              </a:solidFill>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3. </a:t>
            </a:r>
            <a:r>
              <a:rPr lang="en-US" altLang="en-US" sz="2400" b="1" dirty="0" err="1">
                <a:latin typeface="Arial" panose="020B0604020202020204" pitchFamily="34" charset="0"/>
                <a:cs typeface="Arial" panose="020B0604020202020204" pitchFamily="34" charset="0"/>
              </a:rPr>
              <a:t>Đối</a:t>
            </a:r>
            <a:r>
              <a:rPr lang="en-US" altLang="en-US" sz="2400" b="1" dirty="0">
                <a:latin typeface="Arial" panose="020B0604020202020204" pitchFamily="34" charset="0"/>
                <a:cs typeface="Arial" panose="020B0604020202020204" pitchFamily="34" charset="0"/>
              </a:rPr>
              <a:t> t</a:t>
            </a:r>
            <a:r>
              <a:rPr lang="vi-VN" altLang="en-US" sz="2400" b="1" dirty="0">
                <a:latin typeface="Arial" panose="020B0604020202020204" pitchFamily="34" charset="0"/>
                <a:cs typeface="Arial" panose="020B0604020202020204" pitchFamily="34" charset="0"/>
              </a:rPr>
              <a:t>ượng</a:t>
            </a:r>
            <a:r>
              <a:rPr lang="en-US" altLang="en-US" sz="2400" b="1" dirty="0">
                <a:latin typeface="Arial" panose="020B0604020202020204" pitchFamily="34" charset="0"/>
                <a:cs typeface="Arial" panose="020B0604020202020204" pitchFamily="34" charset="0"/>
              </a:rPr>
              <a:t> GT: </a:t>
            </a:r>
            <a:r>
              <a:rPr lang="en-US" altLang="en-US" sz="2400" b="1" dirty="0">
                <a:solidFill>
                  <a:srgbClr val="0070C0"/>
                </a:solidFill>
                <a:latin typeface="Arial" panose="020B0604020202020204" pitchFamily="34" charset="0"/>
                <a:cs typeface="Arial" panose="020B0604020202020204" pitchFamily="34" charset="0"/>
              </a:rPr>
              <a:t>GV-HS – </a:t>
            </a:r>
            <a:r>
              <a:rPr lang="en-US" altLang="en-US" sz="2400" b="1" dirty="0" err="1">
                <a:solidFill>
                  <a:srgbClr val="0070C0"/>
                </a:solidFill>
                <a:latin typeface="Arial" panose="020B0604020202020204" pitchFamily="34" charset="0"/>
                <a:cs typeface="Arial" panose="020B0604020202020204" pitchFamily="34" charset="0"/>
              </a:rPr>
              <a:t>Các</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lực</a:t>
            </a:r>
            <a:r>
              <a:rPr lang="en-US" altLang="en-US" sz="2400" b="1" dirty="0">
                <a:solidFill>
                  <a:srgbClr val="0070C0"/>
                </a:solidFill>
                <a:latin typeface="Arial" panose="020B0604020202020204" pitchFamily="34" charset="0"/>
                <a:cs typeface="Arial" panose="020B0604020202020204" pitchFamily="34" charset="0"/>
              </a:rPr>
              <a:t> l</a:t>
            </a:r>
            <a:r>
              <a:rPr lang="vi-VN" altLang="en-US" sz="2400" b="1" dirty="0">
                <a:solidFill>
                  <a:srgbClr val="0070C0"/>
                </a:solidFill>
                <a:latin typeface="Arial" panose="020B0604020202020204" pitchFamily="34" charset="0"/>
                <a:cs typeface="Arial" panose="020B0604020202020204" pitchFamily="34" charset="0"/>
              </a:rPr>
              <a:t>ượng</a:t>
            </a:r>
            <a:r>
              <a:rPr lang="en-US" altLang="en-US" sz="2400" b="1" dirty="0">
                <a:solidFill>
                  <a:srgbClr val="0070C0"/>
                </a:solidFill>
                <a:latin typeface="Arial" panose="020B0604020202020204" pitchFamily="34" charset="0"/>
                <a:cs typeface="Arial" panose="020B0604020202020204" pitchFamily="34" charset="0"/>
              </a:rPr>
              <a:t> GD</a:t>
            </a:r>
          </a:p>
          <a:p>
            <a:r>
              <a:rPr lang="en-US" altLang="en-US" sz="2400" b="1" dirty="0">
                <a:latin typeface="Arial" panose="020B0604020202020204" pitchFamily="34" charset="0"/>
                <a:cs typeface="Arial" panose="020B0604020202020204" pitchFamily="34" charset="0"/>
              </a:rPr>
              <a:t>4. </a:t>
            </a:r>
            <a:r>
              <a:rPr lang="en-US" altLang="en-US" sz="2400" b="1" dirty="0" err="1">
                <a:latin typeface="Arial" panose="020B0604020202020204" pitchFamily="34" charset="0"/>
                <a:cs typeface="Arial" panose="020B0604020202020204" pitchFamily="34" charset="0"/>
              </a:rPr>
              <a:t>Nội</a:t>
            </a:r>
            <a:r>
              <a:rPr lang="en-US" altLang="en-US" sz="2400" b="1" dirty="0">
                <a:latin typeface="Arial" panose="020B0604020202020204" pitchFamily="34" charset="0"/>
                <a:cs typeface="Arial" panose="020B0604020202020204" pitchFamily="34" charset="0"/>
              </a:rPr>
              <a:t> dung GT: </a:t>
            </a:r>
            <a:r>
              <a:rPr lang="en-US" altLang="en-US" sz="2400" b="1" dirty="0" err="1">
                <a:solidFill>
                  <a:srgbClr val="0070C0"/>
                </a:solidFill>
                <a:latin typeface="Arial" panose="020B0604020202020204" pitchFamily="34" charset="0"/>
                <a:cs typeface="Arial" panose="020B0604020202020204" pitchFamily="34" charset="0"/>
              </a:rPr>
              <a:t>Chủ</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yếu</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là</a:t>
            </a:r>
            <a:r>
              <a:rPr lang="en-US" altLang="en-US" sz="2400" b="1" dirty="0">
                <a:solidFill>
                  <a:srgbClr val="0070C0"/>
                </a:solidFill>
                <a:latin typeface="Arial" panose="020B0604020202020204" pitchFamily="34" charset="0"/>
                <a:cs typeface="Arial" panose="020B0604020202020204" pitchFamily="34" charset="0"/>
              </a:rPr>
              <a:t> tri </a:t>
            </a:r>
            <a:r>
              <a:rPr lang="en-US" altLang="en-US" sz="2400" b="1" dirty="0" err="1">
                <a:solidFill>
                  <a:srgbClr val="0070C0"/>
                </a:solidFill>
                <a:latin typeface="Arial" panose="020B0604020202020204" pitchFamily="34" charset="0"/>
                <a:cs typeface="Arial" panose="020B0604020202020204" pitchFamily="34" charset="0"/>
              </a:rPr>
              <a:t>thức</a:t>
            </a:r>
            <a:r>
              <a:rPr lang="en-US" altLang="en-US" sz="2400" b="1" dirty="0">
                <a:solidFill>
                  <a:srgbClr val="0070C0"/>
                </a:solidFill>
                <a:latin typeface="Arial" panose="020B0604020202020204" pitchFamily="34" charset="0"/>
                <a:cs typeface="Arial" panose="020B0604020202020204" pitchFamily="34" charset="0"/>
              </a:rPr>
              <a:t> KH, KN, KX. </a:t>
            </a:r>
            <a:r>
              <a:rPr lang="en-US" altLang="en-US" sz="2400" b="1" dirty="0" err="1">
                <a:solidFill>
                  <a:srgbClr val="0070C0"/>
                </a:solidFill>
                <a:latin typeface="Arial" panose="020B0604020202020204" pitchFamily="34" charset="0"/>
                <a:cs typeface="Arial" panose="020B0604020202020204" pitchFamily="34" charset="0"/>
              </a:rPr>
              <a:t>Các</a:t>
            </a:r>
            <a:r>
              <a:rPr lang="en-US" altLang="en-US" sz="2400" b="1" dirty="0">
                <a:solidFill>
                  <a:srgbClr val="0070C0"/>
                </a:solidFill>
                <a:latin typeface="Arial" panose="020B0604020202020204" pitchFamily="34" charset="0"/>
                <a:cs typeface="Arial" panose="020B0604020202020204" pitchFamily="34" charset="0"/>
              </a:rPr>
              <a:t> ND </a:t>
            </a:r>
            <a:r>
              <a:rPr lang="vi-VN" altLang="en-US" sz="2400" b="1" dirty="0">
                <a:solidFill>
                  <a:srgbClr val="0070C0"/>
                </a:solidFill>
                <a:latin typeface="Arial" panose="020B0604020202020204" pitchFamily="34" charset="0"/>
                <a:cs typeface="Arial" panose="020B0604020202020204" pitchFamily="34" charset="0"/>
              </a:rPr>
              <a:t>đó</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phải</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có</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sự</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gia</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công</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chế</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biến</a:t>
            </a:r>
            <a:endParaRPr lang="en-US" altLang="en-US" sz="2400" b="1" dirty="0">
              <a:solidFill>
                <a:srgbClr val="0070C0"/>
              </a:solidFill>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5. </a:t>
            </a:r>
            <a:r>
              <a:rPr lang="en-US" altLang="en-US" sz="2400" b="1" dirty="0" err="1">
                <a:latin typeface="Arial" panose="020B0604020202020204" pitchFamily="34" charset="0"/>
                <a:cs typeface="Arial" panose="020B0604020202020204" pitchFamily="34" charset="0"/>
              </a:rPr>
              <a:t>Ph</a:t>
            </a:r>
            <a:r>
              <a:rPr lang="vi-VN" altLang="en-US" sz="2400" b="1" dirty="0">
                <a:latin typeface="Arial" panose="020B0604020202020204" pitchFamily="34" charset="0"/>
                <a:cs typeface="Arial" panose="020B0604020202020204" pitchFamily="34" charset="0"/>
              </a:rPr>
              <a:t>ươ</a:t>
            </a:r>
            <a:r>
              <a:rPr lang="en-US" altLang="en-US" sz="2400" b="1" dirty="0" err="1">
                <a:latin typeface="Arial" panose="020B0604020202020204" pitchFamily="34" charset="0"/>
                <a:cs typeface="Arial" panose="020B0604020202020204" pitchFamily="34" charset="0"/>
              </a:rPr>
              <a:t>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pháp</a:t>
            </a:r>
            <a:r>
              <a:rPr lang="en-US" altLang="en-US" sz="2400" b="1" dirty="0">
                <a:latin typeface="Arial" panose="020B0604020202020204" pitchFamily="34" charset="0"/>
                <a:cs typeface="Arial" panose="020B0604020202020204" pitchFamily="34" charset="0"/>
              </a:rPr>
              <a:t> GT: </a:t>
            </a:r>
            <a:r>
              <a:rPr lang="en-US" altLang="en-US" sz="2400" b="1" dirty="0">
                <a:solidFill>
                  <a:srgbClr val="0070C0"/>
                </a:solidFill>
                <a:latin typeface="Arial" panose="020B0604020202020204" pitchFamily="34" charset="0"/>
                <a:cs typeface="Arial" panose="020B0604020202020204" pitchFamily="34" charset="0"/>
              </a:rPr>
              <a:t>PP DH </a:t>
            </a:r>
            <a:r>
              <a:rPr lang="en-US" altLang="en-US" sz="2400" b="1" dirty="0" err="1">
                <a:solidFill>
                  <a:srgbClr val="0070C0"/>
                </a:solidFill>
                <a:latin typeface="Arial" panose="020B0604020202020204" pitchFamily="34" charset="0"/>
                <a:cs typeface="Arial" panose="020B0604020202020204" pitchFamily="34" charset="0"/>
              </a:rPr>
              <a:t>và</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đặc</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biệt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là</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các</a:t>
            </a:r>
            <a:r>
              <a:rPr lang="en-US" altLang="en-US" sz="2400" b="1" dirty="0">
                <a:solidFill>
                  <a:srgbClr val="0070C0"/>
                </a:solidFill>
                <a:latin typeface="Arial" panose="020B0604020202020204" pitchFamily="34" charset="0"/>
                <a:cs typeface="Arial" panose="020B0604020202020204" pitchFamily="34" charset="0"/>
              </a:rPr>
              <a:t> PP GD </a:t>
            </a:r>
            <a:r>
              <a:rPr lang="en-US" altLang="en-US" sz="2400" b="1" dirty="0" err="1">
                <a:solidFill>
                  <a:srgbClr val="0070C0"/>
                </a:solidFill>
                <a:latin typeface="Arial" panose="020B0604020202020204" pitchFamily="34" charset="0"/>
                <a:cs typeface="Arial" panose="020B0604020202020204" pitchFamily="34" charset="0"/>
              </a:rPr>
              <a:t>thuyết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phục</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cảm</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hóa</a:t>
            </a:r>
            <a:r>
              <a:rPr lang="en-US" altLang="en-US" sz="2400" b="1" dirty="0">
                <a:solidFill>
                  <a:srgbClr val="0070C0"/>
                </a:solidFill>
                <a:latin typeface="Arial" panose="020B0604020202020204" pitchFamily="34" charset="0"/>
                <a:cs typeface="Arial" panose="020B0604020202020204" pitchFamily="34" charset="0"/>
              </a:rPr>
              <a:t> </a:t>
            </a:r>
            <a:r>
              <a:rPr lang="vi-VN" altLang="en-US" sz="2400" b="1" dirty="0">
                <a:solidFill>
                  <a:srgbClr val="0070C0"/>
                </a:solidFill>
                <a:latin typeface="Arial" panose="020B0604020202020204" pitchFamily="34" charset="0"/>
                <a:cs typeface="Arial" panose="020B0604020202020204" pitchFamily="34" charset="0"/>
              </a:rPr>
              <a:t>đố</a:t>
            </a:r>
            <a:r>
              <a:rPr lang="en-US" altLang="en-US" sz="2400" b="1" dirty="0">
                <a:solidFill>
                  <a:srgbClr val="0070C0"/>
                </a:solidFill>
                <a:latin typeface="Arial" panose="020B0604020202020204" pitchFamily="34" charset="0"/>
                <a:cs typeface="Arial" panose="020B0604020202020204" pitchFamily="34" charset="0"/>
              </a:rPr>
              <a:t>i t</a:t>
            </a:r>
            <a:r>
              <a:rPr lang="vi-VN" altLang="en-US" sz="2400" b="1" dirty="0">
                <a:solidFill>
                  <a:srgbClr val="0070C0"/>
                </a:solidFill>
                <a:latin typeface="Arial" panose="020B0604020202020204" pitchFamily="34" charset="0"/>
                <a:cs typeface="Arial" panose="020B0604020202020204" pitchFamily="34" charset="0"/>
              </a:rPr>
              <a:t>ượng</a:t>
            </a:r>
            <a:endParaRPr lang="en-US" altLang="en-US" sz="2400" b="1" dirty="0">
              <a:solidFill>
                <a:srgbClr val="0070C0"/>
              </a:solidFill>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6. </a:t>
            </a:r>
            <a:r>
              <a:rPr lang="en-US" altLang="en-US" sz="2400" b="1" dirty="0" err="1">
                <a:latin typeface="Arial" panose="020B0604020202020204" pitchFamily="34" charset="0"/>
                <a:cs typeface="Arial" panose="020B0604020202020204" pitchFamily="34" charset="0"/>
              </a:rPr>
              <a:t>Không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gian</a:t>
            </a:r>
            <a:r>
              <a:rPr lang="en-US" altLang="en-US" sz="2400" b="1" dirty="0">
                <a:latin typeface="Arial" panose="020B0604020202020204" pitchFamily="34" charset="0"/>
                <a:cs typeface="Arial" panose="020B0604020202020204" pitchFamily="34" charset="0"/>
              </a:rPr>
              <a:t> GT: </a:t>
            </a:r>
            <a:r>
              <a:rPr lang="en-US" altLang="en-US" sz="2400" b="1" dirty="0" err="1">
                <a:solidFill>
                  <a:srgbClr val="0070C0"/>
                </a:solidFill>
                <a:latin typeface="Arial" panose="020B0604020202020204" pitchFamily="34" charset="0"/>
                <a:cs typeface="Arial" panose="020B0604020202020204" pitchFamily="34" charset="0"/>
              </a:rPr>
              <a:t>Diễn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ra</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trong</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nhà</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err="1">
                <a:solidFill>
                  <a:srgbClr val="0070C0"/>
                </a:solidFill>
                <a:latin typeface="Arial" panose="020B0604020202020204" pitchFamily="34" charset="0"/>
                <a:cs typeface="Arial" panose="020B0604020202020204" pitchFamily="34" charset="0"/>
              </a:rPr>
              <a:t>tr</a:t>
            </a:r>
            <a:r>
              <a:rPr lang="vi-VN" altLang="en-US" sz="2400" b="1" dirty="0" smtClean="0">
                <a:solidFill>
                  <a:srgbClr val="0070C0"/>
                </a:solidFill>
                <a:latin typeface="Arial" panose="020B0604020202020204" pitchFamily="34" charset="0"/>
                <a:cs typeface="Arial" panose="020B0604020202020204" pitchFamily="34" charset="0"/>
              </a:rPr>
              <a:t>ường</a:t>
            </a:r>
            <a:endParaRPr lang="en-US" altLang="en-US" sz="2400" b="1" dirty="0" smtClean="0">
              <a:solidFill>
                <a:srgbClr val="0070C0"/>
              </a:solidFill>
              <a:latin typeface="Arial" panose="020B0604020202020204" pitchFamily="34" charset="0"/>
              <a:cs typeface="Arial" panose="020B0604020202020204" pitchFamily="34" charset="0"/>
            </a:endParaRPr>
          </a:p>
          <a:p>
            <a:endParaRPr lang="en-US" altLang="en-US" b="1" dirty="0">
              <a:solidFill>
                <a:srgbClr val="0070C0"/>
              </a:solidFill>
              <a:latin typeface="Arial" panose="020B0604020202020204" pitchFamily="34" charset="0"/>
              <a:cs typeface="Arial" panose="020B0604020202020204" pitchFamily="34" charset="0"/>
            </a:endParaRPr>
          </a:p>
          <a:p>
            <a:endParaRPr lang="en-US" altLang="en-US" b="1" dirty="0" smtClean="0">
              <a:solidFill>
                <a:srgbClr val="0070C0"/>
              </a:solidFill>
              <a:latin typeface="Arial" panose="020B0604020202020204" pitchFamily="34" charset="0"/>
              <a:cs typeface="Arial" panose="020B0604020202020204" pitchFamily="34" charset="0"/>
            </a:endParaRPr>
          </a:p>
          <a:p>
            <a:endParaRPr lang="en-US" altLang="en-US" b="1" dirty="0">
              <a:solidFill>
                <a:srgbClr val="0070C0"/>
              </a:solidFill>
              <a:latin typeface="Arial" panose="020B0604020202020204" pitchFamily="34" charset="0"/>
              <a:cs typeface="Arial" panose="020B0604020202020204" pitchFamily="34" charset="0"/>
            </a:endParaRPr>
          </a:p>
          <a:p>
            <a:endParaRPr lang="en-US" altLang="en-US" b="1" dirty="0" smtClean="0">
              <a:solidFill>
                <a:srgbClr val="0070C0"/>
              </a:solidFill>
              <a:latin typeface="Arial" panose="020B0604020202020204" pitchFamily="34" charset="0"/>
              <a:cs typeface="Arial" panose="020B0604020202020204" pitchFamily="34" charset="0"/>
            </a:endParaRPr>
          </a:p>
          <a:p>
            <a:endParaRPr lang="en-US" alt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47788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D461241-0CB4-4F4C-9537-7F769ABDA47D}"/>
              </a:ext>
            </a:extLst>
          </p:cNvPr>
          <p:cNvGrpSpPr/>
          <p:nvPr/>
        </p:nvGrpSpPr>
        <p:grpSpPr>
          <a:xfrm>
            <a:off x="2068286" y="2545886"/>
            <a:ext cx="8610600" cy="4818474"/>
            <a:chOff x="1981200" y="1304926"/>
            <a:chExt cx="8610600" cy="5518894"/>
          </a:xfrm>
        </p:grpSpPr>
        <p:sp>
          <p:nvSpPr>
            <p:cNvPr id="115713" name="Text Box 10">
              <a:extLst>
                <a:ext uri="{FF2B5EF4-FFF2-40B4-BE49-F238E27FC236}">
                  <a16:creationId xmlns:a16="http://schemas.microsoft.com/office/drawing/2014/main" xmlns="" id="{B2D43CE9-8DA0-264B-8878-B6FEE4D196E4}"/>
                </a:ext>
              </a:extLst>
            </p:cNvPr>
            <p:cNvSpPr txBox="1">
              <a:spLocks noChangeArrowheads="1"/>
            </p:cNvSpPr>
            <p:nvPr/>
          </p:nvSpPr>
          <p:spPr bwMode="auto">
            <a:xfrm>
              <a:off x="3048000" y="6400801"/>
              <a:ext cx="7162800" cy="423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en-US" sz="1800" b="0">
                <a:latin typeface="Arial" panose="020B0604020202020204" pitchFamily="34" charset="0"/>
                <a:cs typeface="Arial" panose="020B0604020202020204" pitchFamily="34" charset="0"/>
              </a:endParaRPr>
            </a:p>
          </p:txBody>
        </p:sp>
        <p:sp>
          <p:nvSpPr>
            <p:cNvPr id="138251" name="AutoShape 11">
              <a:extLst>
                <a:ext uri="{FF2B5EF4-FFF2-40B4-BE49-F238E27FC236}">
                  <a16:creationId xmlns:a16="http://schemas.microsoft.com/office/drawing/2014/main" xmlns="" id="{207789C3-67BC-D946-91D9-C5EDE51B1A1F}"/>
                </a:ext>
              </a:extLst>
            </p:cNvPr>
            <p:cNvSpPr>
              <a:spLocks noChangeArrowheads="1"/>
            </p:cNvSpPr>
            <p:nvPr/>
          </p:nvSpPr>
          <p:spPr bwMode="auto">
            <a:xfrm>
              <a:off x="4267200" y="1752600"/>
              <a:ext cx="3962400" cy="3505200"/>
            </a:xfrm>
            <a:prstGeom prst="star5">
              <a:avLst/>
            </a:prstGeom>
            <a:solidFill>
              <a:srgbClr val="FFFF00"/>
            </a:solidFill>
            <a:ln w="9525">
              <a:solidFill>
                <a:srgbClr val="FFFF00"/>
              </a:solidFill>
              <a:miter lim="800000"/>
              <a:headEnd/>
              <a:tailEnd/>
            </a:ln>
            <a:effectLst/>
            <a:extLst/>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2400">
                  <a:solidFill>
                    <a:srgbClr val="000000"/>
                  </a:solidFill>
                  <a:latin typeface="Arial" panose="020B0604020202020204" pitchFamily="34" charset="0"/>
                  <a:cs typeface="Arial" panose="020B0604020202020204" pitchFamily="34" charset="0"/>
                </a:rPr>
                <a:t>Nguyên tắc </a:t>
              </a:r>
            </a:p>
            <a:p>
              <a:pPr algn="ctr" eaLnBrk="1" hangingPunct="1">
                <a:spcBef>
                  <a:spcPct val="0"/>
                </a:spcBef>
                <a:buClrTx/>
                <a:buFontTx/>
                <a:buNone/>
                <a:defRPr/>
              </a:pPr>
              <a:r>
                <a:rPr lang="en-US" altLang="en-US" sz="2400">
                  <a:solidFill>
                    <a:srgbClr val="000000"/>
                  </a:solidFill>
                  <a:latin typeface="Arial" panose="020B0604020202020204" pitchFamily="34" charset="0"/>
                  <a:cs typeface="Arial" panose="020B0604020202020204" pitchFamily="34" charset="0"/>
                </a:rPr>
                <a:t>GTSP</a:t>
              </a:r>
              <a:endParaRPr lang="en-US" altLang="en-US" sz="2400">
                <a:solidFill>
                  <a:srgbClr val="3333FF"/>
                </a:solidFill>
                <a:latin typeface="Arial" panose="020B0604020202020204" pitchFamily="34" charset="0"/>
                <a:cs typeface="Arial" panose="020B0604020202020204" pitchFamily="34" charset="0"/>
              </a:endParaRPr>
            </a:p>
          </p:txBody>
        </p:sp>
        <p:sp>
          <p:nvSpPr>
            <p:cNvPr id="36870" name="Text Box 14">
              <a:extLst>
                <a:ext uri="{FF2B5EF4-FFF2-40B4-BE49-F238E27FC236}">
                  <a16:creationId xmlns:a16="http://schemas.microsoft.com/office/drawing/2014/main" xmlns="" id="{F82C99AE-F515-D543-8F9B-4F709EEE1F6B}"/>
                </a:ext>
              </a:extLst>
            </p:cNvPr>
            <p:cNvSpPr txBox="1">
              <a:spLocks noChangeArrowheads="1"/>
            </p:cNvSpPr>
            <p:nvPr/>
          </p:nvSpPr>
          <p:spPr bwMode="auto">
            <a:xfrm>
              <a:off x="8382000" y="2743200"/>
              <a:ext cx="2209800" cy="1092797"/>
            </a:xfrm>
            <a:prstGeom prst="rect">
              <a:avLst/>
            </a:prstGeom>
            <a:gradFill rotWithShape="1">
              <a:gsLst>
                <a:gs pos="0">
                  <a:srgbClr val="FFEDDE"/>
                </a:gs>
                <a:gs pos="64999">
                  <a:srgbClr val="FFD5B0"/>
                </a:gs>
                <a:gs pos="100000">
                  <a:srgbClr val="FFC58E"/>
                </a:gs>
              </a:gsLst>
              <a:lin ang="5400000" scaled="1"/>
            </a:gradFill>
            <a:ln w="9525">
              <a:solidFill>
                <a:srgbClr val="EA9447"/>
              </a:solidFill>
              <a:miter lim="800000"/>
              <a:headEnd/>
              <a:tailEnd/>
            </a:ln>
            <a:effectLst>
              <a:outerShdw blurRad="63500" dist="20000" dir="5400000" rotWithShape="0">
                <a:srgbClr val="000000">
                  <a:alpha val="37999"/>
                </a:srgbClr>
              </a:outerShdw>
            </a:effec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defRPr/>
              </a:pPr>
              <a:r>
                <a:rPr lang="en-US" altLang="en-US">
                  <a:solidFill>
                    <a:schemeClr val="tx2"/>
                  </a:solidFill>
                  <a:latin typeface="Arial" panose="020B0604020202020204" pitchFamily="34" charset="0"/>
                  <a:cs typeface="Arial" panose="020B0604020202020204" pitchFamily="34" charset="0"/>
                </a:rPr>
                <a:t>Tôn trọng và tự trọng </a:t>
              </a:r>
            </a:p>
          </p:txBody>
        </p:sp>
        <p:sp>
          <p:nvSpPr>
            <p:cNvPr id="36871" name="Text Box 15">
              <a:extLst>
                <a:ext uri="{FF2B5EF4-FFF2-40B4-BE49-F238E27FC236}">
                  <a16:creationId xmlns:a16="http://schemas.microsoft.com/office/drawing/2014/main" xmlns="" id="{BCF13304-E0FF-7E4E-917D-E42884547B9B}"/>
                </a:ext>
              </a:extLst>
            </p:cNvPr>
            <p:cNvSpPr txBox="1">
              <a:spLocks noChangeArrowheads="1"/>
            </p:cNvSpPr>
            <p:nvPr/>
          </p:nvSpPr>
          <p:spPr bwMode="auto">
            <a:xfrm>
              <a:off x="1981200" y="2819400"/>
              <a:ext cx="2286000" cy="1586320"/>
            </a:xfrm>
            <a:prstGeom prst="rect">
              <a:avLst/>
            </a:prstGeom>
            <a:gradFill rotWithShape="1">
              <a:gsLst>
                <a:gs pos="0">
                  <a:srgbClr val="DDF9FF"/>
                </a:gs>
                <a:gs pos="64999">
                  <a:srgbClr val="AFF1FF"/>
                </a:gs>
                <a:gs pos="100000">
                  <a:srgbClr val="8CEDFF"/>
                </a:gs>
              </a:gsLst>
              <a:lin ang="5400000" scaled="1"/>
            </a:gradFill>
            <a:ln w="9525">
              <a:solidFill>
                <a:srgbClr val="42BAEB"/>
              </a:solidFill>
              <a:miter lim="800000"/>
              <a:headEnd/>
              <a:tailEnd/>
            </a:ln>
            <a:effectLst>
              <a:outerShdw blurRad="63500" dist="20000" dir="5400000" rotWithShape="0">
                <a:srgbClr val="000000">
                  <a:alpha val="37999"/>
                </a:srgbClr>
              </a:outerShdw>
            </a:effec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defRPr/>
              </a:pPr>
              <a:r>
                <a:rPr lang="en-US" altLang="en-US">
                  <a:solidFill>
                    <a:schemeClr val="tx2"/>
                  </a:solidFill>
                  <a:latin typeface="Arial" panose="020B0604020202020204" pitchFamily="34" charset="0"/>
                  <a:cs typeface="Arial" panose="020B0604020202020204" pitchFamily="34" charset="0"/>
                </a:rPr>
                <a:t>Thấu cảm và đồng cảm </a:t>
              </a:r>
            </a:p>
          </p:txBody>
        </p:sp>
        <p:sp>
          <p:nvSpPr>
            <p:cNvPr id="36872" name="Text Box 17">
              <a:extLst>
                <a:ext uri="{FF2B5EF4-FFF2-40B4-BE49-F238E27FC236}">
                  <a16:creationId xmlns:a16="http://schemas.microsoft.com/office/drawing/2014/main" xmlns="" id="{A8F7FD9B-75EA-F04F-BE7D-175EF6799F23}"/>
                </a:ext>
              </a:extLst>
            </p:cNvPr>
            <p:cNvSpPr txBox="1">
              <a:spLocks noChangeArrowheads="1"/>
            </p:cNvSpPr>
            <p:nvPr/>
          </p:nvSpPr>
          <p:spPr bwMode="auto">
            <a:xfrm>
              <a:off x="7184573" y="5377550"/>
              <a:ext cx="2438400" cy="599276"/>
            </a:xfrm>
            <a:prstGeom prst="rect">
              <a:avLst/>
            </a:prstGeom>
            <a:gradFill rotWithShape="1">
              <a:gsLst>
                <a:gs pos="0">
                  <a:srgbClr val="FFEDDE"/>
                </a:gs>
                <a:gs pos="64999">
                  <a:srgbClr val="FFD5B0"/>
                </a:gs>
                <a:gs pos="100000">
                  <a:srgbClr val="FFC58E"/>
                </a:gs>
              </a:gsLst>
              <a:lin ang="5400000" scaled="1"/>
            </a:gradFill>
            <a:ln w="9525">
              <a:solidFill>
                <a:srgbClr val="EA9447"/>
              </a:solidFill>
              <a:miter lim="800000"/>
              <a:headEnd/>
              <a:tailEnd/>
            </a:ln>
            <a:effectLst>
              <a:outerShdw blurRad="63500" dist="20000" dir="5400000" rotWithShape="0">
                <a:srgbClr val="000000">
                  <a:alpha val="37999"/>
                </a:srgbClr>
              </a:outerShdw>
            </a:effec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defRPr/>
              </a:pPr>
              <a:r>
                <a:rPr lang="en-US" altLang="en-US">
                  <a:solidFill>
                    <a:srgbClr val="FF0000"/>
                  </a:solidFill>
                  <a:latin typeface="Arial" panose="020B0604020202020204" pitchFamily="34" charset="0"/>
                  <a:cs typeface="Arial" panose="020B0604020202020204" pitchFamily="34" charset="0"/>
                </a:rPr>
                <a:t>Thiện chí  </a:t>
              </a:r>
              <a:r>
                <a:rPr lang="en-US" altLang="en-US">
                  <a:solidFill>
                    <a:srgbClr val="000000"/>
                  </a:solidFill>
                  <a:latin typeface="Arial" panose="020B0604020202020204" pitchFamily="34" charset="0"/>
                  <a:cs typeface="Arial" panose="020B0604020202020204" pitchFamily="34" charset="0"/>
                </a:rPr>
                <a:t>  </a:t>
              </a:r>
            </a:p>
          </p:txBody>
        </p:sp>
        <p:sp>
          <p:nvSpPr>
            <p:cNvPr id="36873" name="Text Box 19">
              <a:extLst>
                <a:ext uri="{FF2B5EF4-FFF2-40B4-BE49-F238E27FC236}">
                  <a16:creationId xmlns:a16="http://schemas.microsoft.com/office/drawing/2014/main" xmlns="" id="{05F069CB-C8B7-B749-A3E2-0AE7D6DCCC1E}"/>
                </a:ext>
              </a:extLst>
            </p:cNvPr>
            <p:cNvSpPr txBox="1">
              <a:spLocks noChangeArrowheads="1"/>
            </p:cNvSpPr>
            <p:nvPr/>
          </p:nvSpPr>
          <p:spPr bwMode="auto">
            <a:xfrm>
              <a:off x="4953000" y="1304926"/>
              <a:ext cx="2590800" cy="1092797"/>
            </a:xfrm>
            <a:prstGeom prst="rect">
              <a:avLst/>
            </a:prstGeom>
            <a:gradFill rotWithShape="1">
              <a:gsLst>
                <a:gs pos="0">
                  <a:srgbClr val="EBEAF4"/>
                </a:gs>
                <a:gs pos="64999">
                  <a:srgbClr val="CBC9E0"/>
                </a:gs>
                <a:gs pos="100000">
                  <a:srgbClr val="B4B0D4"/>
                </a:gs>
              </a:gsLst>
              <a:lin ang="5400000" scaled="1"/>
            </a:gradFill>
            <a:ln w="9525">
              <a:solidFill>
                <a:srgbClr val="29136E"/>
              </a:solidFill>
              <a:miter lim="800000"/>
              <a:headEnd/>
              <a:tailEnd/>
            </a:ln>
            <a:effectLst>
              <a:outerShdw blurRad="63500" dist="20000" dir="5400000" rotWithShape="0">
                <a:srgbClr val="000000">
                  <a:alpha val="37999"/>
                </a:srgbClr>
              </a:outerShdw>
            </a:effec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defRPr/>
              </a:pPr>
              <a:r>
                <a:rPr lang="en-US" altLang="en-US" dirty="0">
                  <a:solidFill>
                    <a:schemeClr val="hlink"/>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Tính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mục</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đích</a:t>
              </a:r>
              <a:r>
                <a:rPr lang="en-US" altLang="en-US" dirty="0">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 </a:t>
              </a:r>
            </a:p>
          </p:txBody>
        </p:sp>
        <p:sp>
          <p:nvSpPr>
            <p:cNvPr id="36874" name="Text Box 20">
              <a:extLst>
                <a:ext uri="{FF2B5EF4-FFF2-40B4-BE49-F238E27FC236}">
                  <a16:creationId xmlns:a16="http://schemas.microsoft.com/office/drawing/2014/main" xmlns="" id="{167FC7D7-178D-B14D-82CC-55961B21C306}"/>
                </a:ext>
              </a:extLst>
            </p:cNvPr>
            <p:cNvSpPr txBox="1">
              <a:spLocks noChangeArrowheads="1"/>
            </p:cNvSpPr>
            <p:nvPr/>
          </p:nvSpPr>
          <p:spPr bwMode="auto">
            <a:xfrm>
              <a:off x="2209800" y="5326963"/>
              <a:ext cx="2743200" cy="599276"/>
            </a:xfrm>
            <a:prstGeom prst="rect">
              <a:avLst/>
            </a:prstGeom>
            <a:gradFill rotWithShape="1">
              <a:gsLst>
                <a:gs pos="0">
                  <a:srgbClr val="EBEAF4"/>
                </a:gs>
                <a:gs pos="64999">
                  <a:srgbClr val="CBC9E0"/>
                </a:gs>
                <a:gs pos="100000">
                  <a:srgbClr val="B4B0D4"/>
                </a:gs>
              </a:gsLst>
              <a:lin ang="5400000" scaled="1"/>
            </a:gradFill>
            <a:ln w="9525">
              <a:solidFill>
                <a:srgbClr val="29136E"/>
              </a:solidFill>
              <a:miter lim="800000"/>
              <a:headEnd/>
              <a:tailEnd/>
            </a:ln>
            <a:effectLst>
              <a:outerShdw blurRad="63500" dist="20000" dir="5400000" rotWithShape="0">
                <a:srgbClr val="000000">
                  <a:alpha val="37999"/>
                </a:srgbClr>
              </a:outerShdw>
            </a:effec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defRPr/>
              </a:pPr>
              <a:r>
                <a:rPr lang="en-US" altLang="en-US" dirty="0">
                  <a:solidFill>
                    <a:schemeClr val="hlink"/>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Tính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mô</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phạm</a:t>
              </a:r>
              <a:endParaRPr lang="en-US" altLang="en-US" dirty="0">
                <a:latin typeface="Arial" panose="020B0604020202020204" pitchFamily="34" charset="0"/>
                <a:cs typeface="Arial" panose="020B0604020202020204" pitchFamily="34" charset="0"/>
              </a:endParaRPr>
            </a:p>
          </p:txBody>
        </p:sp>
      </p:grpSp>
      <p:sp>
        <p:nvSpPr>
          <p:cNvPr id="115720" name="Rectangle 1">
            <a:extLst>
              <a:ext uri="{FF2B5EF4-FFF2-40B4-BE49-F238E27FC236}">
                <a16:creationId xmlns:a16="http://schemas.microsoft.com/office/drawing/2014/main" xmlns="" id="{69B3268C-0739-594A-A3AD-CE4B6FA791E3}"/>
              </a:ext>
            </a:extLst>
          </p:cNvPr>
          <p:cNvSpPr>
            <a:spLocks noChangeArrowheads="1"/>
          </p:cNvSpPr>
          <p:nvPr/>
        </p:nvSpPr>
        <p:spPr bwMode="auto">
          <a:xfrm>
            <a:off x="1666876" y="1067705"/>
            <a:ext cx="80867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600" dirty="0">
                <a:solidFill>
                  <a:schemeClr val="bg1"/>
                </a:solidFill>
                <a:latin typeface="Arial" panose="020B0604020202020204" pitchFamily="34" charset="0"/>
                <a:cs typeface="Arial" panose="020B0604020202020204" pitchFamily="34" charset="0"/>
              </a:rPr>
              <a:t>3. </a:t>
            </a:r>
            <a:r>
              <a:rPr lang="en-US" altLang="en-US" sz="3600" dirty="0" err="1">
                <a:solidFill>
                  <a:schemeClr val="bg1"/>
                </a:solidFill>
                <a:latin typeface="Arial" panose="020B0604020202020204" pitchFamily="34" charset="0"/>
                <a:cs typeface="Arial" panose="020B0604020202020204" pitchFamily="34" charset="0"/>
              </a:rPr>
              <a:t>Nguyên</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tắc</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giao</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tiếp</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sư</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phạm</a:t>
            </a:r>
            <a:endParaRPr lang="en-US" alt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8921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xmlns="" id="{20D16E6D-F818-0B41-8995-A0A7AC222576}"/>
              </a:ext>
            </a:extLst>
          </p:cNvPr>
          <p:cNvSpPr>
            <a:spLocks noGrp="1" noChangeArrowheads="1"/>
          </p:cNvSpPr>
          <p:nvPr>
            <p:ph type="title"/>
          </p:nvPr>
        </p:nvSpPr>
        <p:spPr>
          <a:xfrm>
            <a:off x="1828800" y="936170"/>
            <a:ext cx="8458200" cy="715963"/>
          </a:xfrm>
        </p:spPr>
        <p:txBody>
          <a:bodyPr/>
          <a:lstStyle/>
          <a:p>
            <a:pPr algn="ctr"/>
            <a:r>
              <a:rPr lang="en-US" altLang="en-US" b="1" dirty="0">
                <a:solidFill>
                  <a:schemeClr val="bg1"/>
                </a:solidFill>
                <a:latin typeface="Arial" panose="020B0604020202020204" pitchFamily="34" charset="0"/>
                <a:cs typeface="Arial" panose="020B0604020202020204" pitchFamily="34" charset="0"/>
              </a:rPr>
              <a:t/>
            </a:r>
            <a:br>
              <a:rPr lang="en-US" altLang="en-US" b="1" dirty="0">
                <a:solidFill>
                  <a:schemeClr val="bg1"/>
                </a:solidFill>
                <a:latin typeface="Arial" panose="020B0604020202020204" pitchFamily="34" charset="0"/>
                <a:cs typeface="Arial" panose="020B0604020202020204" pitchFamily="34" charset="0"/>
              </a:rPr>
            </a:br>
            <a:r>
              <a:rPr lang="en-US" altLang="en-US" b="1" dirty="0">
                <a:solidFill>
                  <a:schemeClr val="bg1"/>
                </a:solidFill>
                <a:latin typeface="Arial" panose="020B0604020202020204" pitchFamily="34" charset="0"/>
                <a:cs typeface="Arial" panose="020B0604020202020204" pitchFamily="34" charset="0"/>
              </a:rPr>
              <a:t> </a:t>
            </a:r>
            <a:r>
              <a:rPr lang="en-US" altLang="en-US" b="1" dirty="0" err="1">
                <a:solidFill>
                  <a:schemeClr val="bg1"/>
                </a:solidFill>
                <a:latin typeface="Arial" panose="020B0604020202020204" pitchFamily="34" charset="0"/>
                <a:cs typeface="Arial" panose="020B0604020202020204" pitchFamily="34" charset="0"/>
              </a:rPr>
              <a:t>Tính</a:t>
            </a:r>
            <a:r>
              <a:rPr lang="en-US" altLang="en-US" b="1" dirty="0">
                <a:solidFill>
                  <a:schemeClr val="bg1"/>
                </a:solidFill>
                <a:latin typeface="Arial" panose="020B0604020202020204" pitchFamily="34" charset="0"/>
                <a:cs typeface="Arial" panose="020B0604020202020204" pitchFamily="34" charset="0"/>
              </a:rPr>
              <a:t> </a:t>
            </a:r>
            <a:r>
              <a:rPr lang="en-US" altLang="en-US" b="1" dirty="0" err="1">
                <a:solidFill>
                  <a:schemeClr val="bg1"/>
                </a:solidFill>
                <a:latin typeface="Arial" panose="020B0604020202020204" pitchFamily="34" charset="0"/>
                <a:cs typeface="Arial" panose="020B0604020202020204" pitchFamily="34" charset="0"/>
              </a:rPr>
              <a:t>mục</a:t>
            </a:r>
            <a:r>
              <a:rPr lang="en-US" altLang="en-US" b="1" dirty="0">
                <a:solidFill>
                  <a:schemeClr val="bg1"/>
                </a:solidFill>
                <a:latin typeface="Arial" panose="020B0604020202020204" pitchFamily="34" charset="0"/>
                <a:cs typeface="Arial" panose="020B0604020202020204" pitchFamily="34" charset="0"/>
              </a:rPr>
              <a:t> </a:t>
            </a:r>
            <a:r>
              <a:rPr lang="en-US" altLang="en-US" b="1" dirty="0" err="1">
                <a:solidFill>
                  <a:schemeClr val="bg1"/>
                </a:solidFill>
                <a:latin typeface="Arial" panose="020B0604020202020204" pitchFamily="34" charset="0"/>
                <a:cs typeface="Arial" panose="020B0604020202020204" pitchFamily="34" charset="0"/>
              </a:rPr>
              <a:t>đích</a:t>
            </a:r>
            <a:r>
              <a:rPr lang="en-US" altLang="en-US" b="1" dirty="0">
                <a:solidFill>
                  <a:schemeClr val="bg1"/>
                </a:solidFill>
                <a:latin typeface="Arial" panose="020B0604020202020204" pitchFamily="34" charset="0"/>
                <a:cs typeface="Arial" panose="020B0604020202020204" pitchFamily="34" charset="0"/>
              </a:rPr>
              <a:t/>
            </a:r>
            <a:br>
              <a:rPr lang="en-US" altLang="en-US" b="1" dirty="0">
                <a:solidFill>
                  <a:schemeClr val="bg1"/>
                </a:solidFill>
                <a:latin typeface="Arial" panose="020B0604020202020204" pitchFamily="34" charset="0"/>
                <a:cs typeface="Arial" panose="020B0604020202020204" pitchFamily="34" charset="0"/>
              </a:rPr>
            </a:br>
            <a:endParaRPr lang="en-US" altLang="en-US"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0E396BF-889C-724C-A2EC-59107DE00038}"/>
              </a:ext>
            </a:extLst>
          </p:cNvPr>
          <p:cNvSpPr>
            <a:spLocks noGrp="1" noChangeArrowheads="1"/>
          </p:cNvSpPr>
          <p:nvPr>
            <p:ph idx="1"/>
          </p:nvPr>
        </p:nvSpPr>
        <p:spPr>
          <a:xfrm>
            <a:off x="1154954" y="2394852"/>
            <a:ext cx="10231503" cy="3864429"/>
          </a:xfrm>
        </p:spPr>
        <p:txBody>
          <a:bodyPr>
            <a:normAutofit/>
          </a:bodyPr>
          <a:lstStyle/>
          <a:p>
            <a:pPr marL="0" indent="0" algn="ctr">
              <a:buNone/>
            </a:pPr>
            <a:r>
              <a:rPr lang="en-US" altLang="en-US" sz="2800" b="1" dirty="0" err="1">
                <a:solidFill>
                  <a:schemeClr val="tx2">
                    <a:lumMod val="75000"/>
                  </a:schemeClr>
                </a:solidFill>
                <a:latin typeface="Arial" panose="020B0604020202020204" pitchFamily="34" charset="0"/>
                <a:cs typeface="Arial" panose="020B0604020202020204" pitchFamily="34" charset="0"/>
              </a:rPr>
              <a:t>Mục</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đích</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Kết</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quả</a:t>
            </a:r>
            <a:r>
              <a:rPr lang="en-US" altLang="en-US" sz="2800" b="1" dirty="0">
                <a:solidFill>
                  <a:schemeClr val="tx2">
                    <a:lumMod val="75000"/>
                  </a:schemeClr>
                </a:solidFill>
                <a:latin typeface="Arial" panose="020B0604020202020204" pitchFamily="34" charset="0"/>
                <a:cs typeface="Arial" panose="020B0604020202020204" pitchFamily="34" charset="0"/>
              </a:rPr>
              <a:t> GD </a:t>
            </a:r>
            <a:r>
              <a:rPr lang="en-US" altLang="en-US" sz="2800" b="1" dirty="0" err="1">
                <a:solidFill>
                  <a:schemeClr val="tx2">
                    <a:lumMod val="75000"/>
                  </a:schemeClr>
                </a:solidFill>
                <a:latin typeface="Arial" panose="020B0604020202020204" pitchFamily="34" charset="0"/>
                <a:cs typeface="Arial" panose="020B0604020202020204" pitchFamily="34" charset="0"/>
              </a:rPr>
              <a:t>mà</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người</a:t>
            </a:r>
            <a:r>
              <a:rPr lang="en-US" altLang="en-US" sz="2800" b="1" dirty="0">
                <a:solidFill>
                  <a:schemeClr val="tx2">
                    <a:lumMod val="75000"/>
                  </a:schemeClr>
                </a:solidFill>
                <a:latin typeface="Arial" panose="020B0604020202020204" pitchFamily="34" charset="0"/>
                <a:cs typeface="Arial" panose="020B0604020202020204" pitchFamily="34" charset="0"/>
              </a:rPr>
              <a:t> GV </a:t>
            </a:r>
            <a:r>
              <a:rPr lang="en-US" altLang="en-US" sz="2800" b="1" dirty="0" err="1">
                <a:solidFill>
                  <a:schemeClr val="tx2">
                    <a:lumMod val="75000"/>
                  </a:schemeClr>
                </a:solidFill>
                <a:latin typeface="Arial" panose="020B0604020202020204" pitchFamily="34" charset="0"/>
                <a:cs typeface="Arial" panose="020B0604020202020204" pitchFamily="34" charset="0"/>
              </a:rPr>
              <a:t>hướng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tới</a:t>
            </a:r>
            <a:endParaRPr lang="en-US" altLang="en-US" sz="2800" b="1" dirty="0">
              <a:solidFill>
                <a:schemeClr val="tx2">
                  <a:lumMod val="75000"/>
                </a:schemeClr>
              </a:solidFill>
              <a:latin typeface="Arial" panose="020B0604020202020204" pitchFamily="34" charset="0"/>
              <a:cs typeface="Arial" panose="020B0604020202020204" pitchFamily="34" charset="0"/>
            </a:endParaRPr>
          </a:p>
          <a:p>
            <a:pPr marL="0" indent="0" algn="just"/>
            <a:r>
              <a:rPr lang="en-US" altLang="en-US" sz="2800" b="1" dirty="0" err="1">
                <a:solidFill>
                  <a:schemeClr val="tx2">
                    <a:lumMod val="75000"/>
                  </a:schemeClr>
                </a:solidFill>
                <a:latin typeface="Arial" panose="020B0604020202020204" pitchFamily="34" charset="0"/>
                <a:cs typeface="Arial" panose="020B0604020202020204" pitchFamily="34" charset="0"/>
              </a:rPr>
              <a:t>Mục</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đích</a:t>
            </a:r>
            <a:r>
              <a:rPr lang="en-US" altLang="en-US" sz="2800" b="1" dirty="0">
                <a:solidFill>
                  <a:schemeClr val="tx2">
                    <a:lumMod val="75000"/>
                  </a:schemeClr>
                </a:solidFill>
                <a:latin typeface="Arial" panose="020B0604020202020204" pitchFamily="34" charset="0"/>
                <a:cs typeface="Arial" panose="020B0604020202020204" pitchFamily="34" charset="0"/>
              </a:rPr>
              <a:t> GTSP </a:t>
            </a:r>
            <a:r>
              <a:rPr lang="en-US" altLang="en-US" sz="2800" b="1" dirty="0" err="1">
                <a:solidFill>
                  <a:schemeClr val="tx2">
                    <a:lumMod val="75000"/>
                  </a:schemeClr>
                </a:solidFill>
                <a:latin typeface="Arial" panose="020B0604020202020204" pitchFamily="34" charset="0"/>
                <a:cs typeface="Arial" panose="020B0604020202020204" pitchFamily="34" charset="0"/>
              </a:rPr>
              <a:t>là</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điều</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kiện</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là</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phương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tiện</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hiệu</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quả</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cho</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hoạt</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động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dạy</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học</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và</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giáo</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dục</a:t>
            </a:r>
            <a:r>
              <a:rPr lang="en-US" altLang="en-US" sz="2800" b="1" dirty="0">
                <a:solidFill>
                  <a:schemeClr val="tx2">
                    <a:lumMod val="75000"/>
                  </a:schemeClr>
                </a:solidFill>
                <a:latin typeface="Arial" panose="020B0604020202020204" pitchFamily="34" charset="0"/>
                <a:cs typeface="Arial" panose="020B0604020202020204" pitchFamily="34" charset="0"/>
              </a:rPr>
              <a:t> ng</a:t>
            </a:r>
            <a:r>
              <a:rPr lang="vi-VN" altLang="en-US" sz="2800" b="1" dirty="0">
                <a:solidFill>
                  <a:schemeClr val="tx2">
                    <a:lumMod val="75000"/>
                  </a:schemeClr>
                </a:solidFill>
                <a:latin typeface="Arial" panose="020B0604020202020204" pitchFamily="34" charset="0"/>
                <a:cs typeface="Arial" panose="020B0604020202020204" pitchFamily="34" charset="0"/>
              </a:rPr>
              <a:t>ười</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học</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cũng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như</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các</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hoạt</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động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khác</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trong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nhà</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trường</a:t>
            </a:r>
            <a:r>
              <a:rPr lang="en-US" altLang="en-US" sz="2800" b="1" dirty="0">
                <a:solidFill>
                  <a:schemeClr val="tx2">
                    <a:lumMod val="75000"/>
                  </a:schemeClr>
                </a:solidFill>
                <a:latin typeface="Arial" panose="020B0604020202020204" pitchFamily="34" charset="0"/>
                <a:cs typeface="Arial" panose="020B0604020202020204" pitchFamily="34" charset="0"/>
              </a:rPr>
              <a:t>;</a:t>
            </a:r>
          </a:p>
          <a:p>
            <a:pPr marL="0" indent="0" algn="just"/>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Hướng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đến</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phát</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triển</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nghề</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nghiệp</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và</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nhân</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cách</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của</a:t>
            </a:r>
            <a:r>
              <a:rPr lang="en-US" altLang="en-US" sz="2800" b="1" dirty="0">
                <a:solidFill>
                  <a:schemeClr val="tx2">
                    <a:lumMod val="75000"/>
                  </a:schemeClr>
                </a:solidFill>
                <a:latin typeface="Arial" panose="020B0604020202020204" pitchFamily="34" charset="0"/>
                <a:cs typeface="Arial" panose="020B0604020202020204" pitchFamily="34" charset="0"/>
              </a:rPr>
              <a:t> NH </a:t>
            </a:r>
            <a:r>
              <a:rPr lang="en-US" altLang="en-US" sz="2800" b="1" dirty="0" err="1">
                <a:solidFill>
                  <a:schemeClr val="tx2">
                    <a:lumMod val="75000"/>
                  </a:schemeClr>
                </a:solidFill>
                <a:latin typeface="Arial" panose="020B0604020202020204" pitchFamily="34" charset="0"/>
                <a:cs typeface="Arial" panose="020B0604020202020204" pitchFamily="34" charset="0"/>
              </a:rPr>
              <a:t>và</a:t>
            </a:r>
            <a:r>
              <a:rPr lang="en-US" altLang="en-US" sz="2800" b="1" dirty="0">
                <a:solidFill>
                  <a:schemeClr val="tx2">
                    <a:lumMod val="75000"/>
                  </a:schemeClr>
                </a:solidFill>
                <a:latin typeface="Arial" panose="020B0604020202020204" pitchFamily="34" charset="0"/>
                <a:cs typeface="Arial" panose="020B0604020202020204" pitchFamily="34" charset="0"/>
              </a:rPr>
              <a:t> GV; </a:t>
            </a:r>
          </a:p>
          <a:p>
            <a:pPr marL="0" indent="0" algn="just"/>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Tạo</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dựng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môi</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trường</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văn</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hóa</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sư</a:t>
            </a:r>
            <a:r>
              <a:rPr lang="en-US" altLang="en-US" sz="2800" b="1" dirty="0">
                <a:solidFill>
                  <a:schemeClr val="tx2">
                    <a:lumMod val="75000"/>
                  </a:schemeClr>
                </a:solidFill>
                <a:latin typeface="Arial" panose="020B0604020202020204" pitchFamily="34" charset="0"/>
                <a:cs typeface="Arial" panose="020B0604020202020204" pitchFamily="34" charset="0"/>
              </a:rPr>
              <a:t> </a:t>
            </a:r>
            <a:r>
              <a:rPr lang="en-US" altLang="en-US" sz="2800" b="1" dirty="0" err="1">
                <a:solidFill>
                  <a:schemeClr val="tx2">
                    <a:lumMod val="75000"/>
                  </a:schemeClr>
                </a:solidFill>
                <a:latin typeface="Arial" panose="020B0604020202020204" pitchFamily="34" charset="0"/>
                <a:cs typeface="Arial" panose="020B0604020202020204" pitchFamily="34" charset="0"/>
              </a:rPr>
              <a:t>phạm</a:t>
            </a:r>
            <a:r>
              <a:rPr lang="en-US" altLang="en-US" sz="2800" b="1"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26586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xmlns="" id="{094945F3-12DA-594A-8ABB-ACEE000AA69C}"/>
              </a:ext>
            </a:extLst>
          </p:cNvPr>
          <p:cNvSpPr>
            <a:spLocks noGrp="1" noChangeArrowheads="1"/>
          </p:cNvSpPr>
          <p:nvPr>
            <p:ph type="title"/>
          </p:nvPr>
        </p:nvSpPr>
        <p:spPr/>
        <p:txBody>
          <a:bodyPr/>
          <a:lstStyle/>
          <a:p>
            <a:pPr algn="ctr"/>
            <a:r>
              <a:rPr lang="en-US" altLang="en-US" b="1" dirty="0" err="1"/>
              <a:t>Tính</a:t>
            </a:r>
            <a:r>
              <a:rPr lang="en-US" altLang="en-US" b="1" dirty="0"/>
              <a:t> </a:t>
            </a:r>
            <a:r>
              <a:rPr lang="en-US" altLang="en-US" b="1" dirty="0" err="1"/>
              <a:t>mô</a:t>
            </a:r>
            <a:r>
              <a:rPr lang="en-US" altLang="en-US" b="1" dirty="0"/>
              <a:t> </a:t>
            </a:r>
            <a:r>
              <a:rPr lang="en-US" altLang="en-US" b="1" dirty="0" err="1"/>
              <a:t>phạm</a:t>
            </a:r>
            <a:endParaRPr lang="en-US" altLang="en-US" b="1" dirty="0"/>
          </a:p>
        </p:txBody>
      </p:sp>
      <p:sp>
        <p:nvSpPr>
          <p:cNvPr id="3" name="Content Placeholder 2">
            <a:extLst>
              <a:ext uri="{FF2B5EF4-FFF2-40B4-BE49-F238E27FC236}">
                <a16:creationId xmlns:a16="http://schemas.microsoft.com/office/drawing/2014/main" xmlns="" id="{7AB563A0-D83F-964F-A002-938AC2E00EAB}"/>
              </a:ext>
            </a:extLst>
          </p:cNvPr>
          <p:cNvSpPr>
            <a:spLocks noGrp="1"/>
          </p:cNvSpPr>
          <p:nvPr>
            <p:ph idx="1"/>
          </p:nvPr>
        </p:nvSpPr>
        <p:spPr>
          <a:xfrm>
            <a:off x="544286" y="2472874"/>
            <a:ext cx="11261271" cy="3416300"/>
          </a:xfrm>
        </p:spPr>
        <p:txBody>
          <a:bodyPr>
            <a:noAutofit/>
          </a:bodyPr>
          <a:lstStyle/>
          <a:p>
            <a:pPr>
              <a:defRPr/>
            </a:pPr>
            <a:r>
              <a:rPr lang="en-US" sz="3200" b="1" dirty="0" err="1">
                <a:solidFill>
                  <a:schemeClr val="tx2">
                    <a:lumMod val="75000"/>
                  </a:schemeClr>
                </a:solidFill>
              </a:rPr>
              <a:t>Tính</a:t>
            </a:r>
            <a:r>
              <a:rPr lang="en-US" sz="3200" b="1" dirty="0">
                <a:solidFill>
                  <a:schemeClr val="tx2">
                    <a:lumMod val="75000"/>
                  </a:schemeClr>
                </a:solidFill>
              </a:rPr>
              <a:t> </a:t>
            </a:r>
            <a:r>
              <a:rPr lang="en-US" sz="3200" b="1" dirty="0" err="1">
                <a:solidFill>
                  <a:schemeClr val="tx2">
                    <a:lumMod val="75000"/>
                  </a:schemeClr>
                </a:solidFill>
              </a:rPr>
              <a:t>mô</a:t>
            </a:r>
            <a:r>
              <a:rPr lang="en-US" sz="3200" b="1" dirty="0">
                <a:solidFill>
                  <a:schemeClr val="tx2">
                    <a:lumMod val="75000"/>
                  </a:schemeClr>
                </a:solidFill>
              </a:rPr>
              <a:t> </a:t>
            </a:r>
            <a:r>
              <a:rPr lang="en-US" sz="3200" b="1" dirty="0" err="1">
                <a:solidFill>
                  <a:schemeClr val="tx2">
                    <a:lumMod val="75000"/>
                  </a:schemeClr>
                </a:solidFill>
              </a:rPr>
              <a:t>phạm</a:t>
            </a:r>
            <a:r>
              <a:rPr lang="en-US" sz="3200" b="1" dirty="0">
                <a:solidFill>
                  <a:schemeClr val="tx2">
                    <a:lumMod val="75000"/>
                  </a:schemeClr>
                </a:solidFill>
              </a:rPr>
              <a:t>: </a:t>
            </a:r>
            <a:r>
              <a:rPr lang="en-US" sz="3200" b="1" dirty="0" err="1">
                <a:solidFill>
                  <a:schemeClr val="tx2">
                    <a:lumMod val="75000"/>
                  </a:schemeClr>
                </a:solidFill>
              </a:rPr>
              <a:t>thể</a:t>
            </a:r>
            <a:r>
              <a:rPr lang="en-US" sz="3200" b="1" dirty="0">
                <a:solidFill>
                  <a:schemeClr val="tx2">
                    <a:lumMod val="75000"/>
                  </a:schemeClr>
                </a:solidFill>
              </a:rPr>
              <a:t> </a:t>
            </a:r>
            <a:r>
              <a:rPr lang="en-US" sz="3200" b="1" dirty="0" err="1">
                <a:solidFill>
                  <a:schemeClr val="tx2">
                    <a:lumMod val="75000"/>
                  </a:schemeClr>
                </a:solidFill>
              </a:rPr>
              <a:t>hiện</a:t>
            </a:r>
            <a:r>
              <a:rPr lang="en-US" sz="3200" b="1" dirty="0">
                <a:solidFill>
                  <a:schemeClr val="tx2">
                    <a:lumMod val="75000"/>
                  </a:schemeClr>
                </a:solidFill>
              </a:rPr>
              <a:t> </a:t>
            </a:r>
            <a:r>
              <a:rPr lang="en-US" sz="3200" b="1" dirty="0" err="1">
                <a:solidFill>
                  <a:schemeClr val="tx2">
                    <a:lumMod val="75000"/>
                  </a:schemeClr>
                </a:solidFill>
              </a:rPr>
              <a:t>sự</a:t>
            </a:r>
            <a:r>
              <a:rPr lang="en-US" sz="3200" b="1" dirty="0">
                <a:solidFill>
                  <a:schemeClr val="tx2">
                    <a:lumMod val="75000"/>
                  </a:schemeClr>
                </a:solidFill>
              </a:rPr>
              <a:t> </a:t>
            </a:r>
            <a:r>
              <a:rPr lang="en-US" sz="3200" b="1" dirty="0" err="1">
                <a:solidFill>
                  <a:schemeClr val="tx2">
                    <a:lumMod val="75000"/>
                  </a:schemeClr>
                </a:solidFill>
              </a:rPr>
              <a:t>mẫu</a:t>
            </a:r>
            <a:r>
              <a:rPr lang="en-US" sz="3200" b="1" dirty="0">
                <a:solidFill>
                  <a:schemeClr val="tx2">
                    <a:lumMod val="75000"/>
                  </a:schemeClr>
                </a:solidFill>
              </a:rPr>
              <a:t> </a:t>
            </a:r>
            <a:r>
              <a:rPr lang="en-US" sz="3200" b="1" dirty="0" err="1">
                <a:solidFill>
                  <a:schemeClr val="tx2">
                    <a:lumMod val="75000"/>
                  </a:schemeClr>
                </a:solidFill>
              </a:rPr>
              <a:t>mực</a:t>
            </a:r>
            <a:r>
              <a:rPr lang="en-US" sz="3200" b="1" dirty="0">
                <a:solidFill>
                  <a:schemeClr val="tx2">
                    <a:lumMod val="75000"/>
                  </a:schemeClr>
                </a:solidFill>
              </a:rPr>
              <a:t> </a:t>
            </a:r>
            <a:r>
              <a:rPr lang="en-US" sz="3200" b="1" dirty="0" err="1">
                <a:solidFill>
                  <a:schemeClr val="tx2">
                    <a:lumMod val="75000"/>
                  </a:schemeClr>
                </a:solidFill>
              </a:rPr>
              <a:t>trong</a:t>
            </a:r>
            <a:r>
              <a:rPr lang="en-US" sz="3200" b="1" dirty="0">
                <a:solidFill>
                  <a:schemeClr val="tx2">
                    <a:lumMod val="75000"/>
                  </a:schemeClr>
                </a:solidFill>
              </a:rPr>
              <a:t> </a:t>
            </a:r>
            <a:r>
              <a:rPr lang="en-US" sz="3200" b="1" dirty="0" err="1">
                <a:solidFill>
                  <a:schemeClr val="tx2">
                    <a:lumMod val="75000"/>
                  </a:schemeClr>
                </a:solidFill>
              </a:rPr>
              <a:t>nhân</a:t>
            </a:r>
            <a:r>
              <a:rPr lang="en-US" sz="3200" b="1" dirty="0">
                <a:solidFill>
                  <a:schemeClr val="tx2">
                    <a:lumMod val="75000"/>
                  </a:schemeClr>
                </a:solidFill>
              </a:rPr>
              <a:t> </a:t>
            </a:r>
            <a:r>
              <a:rPr lang="en-US" sz="3200" b="1" dirty="0" err="1">
                <a:solidFill>
                  <a:schemeClr val="tx2">
                    <a:lumMod val="75000"/>
                  </a:schemeClr>
                </a:solidFill>
              </a:rPr>
              <a:t>cách</a:t>
            </a:r>
            <a:r>
              <a:rPr lang="en-US" sz="3200" b="1" dirty="0">
                <a:solidFill>
                  <a:schemeClr val="tx2">
                    <a:lumMod val="75000"/>
                  </a:schemeClr>
                </a:solidFill>
              </a:rPr>
              <a:t> </a:t>
            </a:r>
            <a:r>
              <a:rPr lang="en-US" sz="3200" b="1" dirty="0" err="1">
                <a:solidFill>
                  <a:schemeClr val="tx2">
                    <a:lumMod val="75000"/>
                  </a:schemeClr>
                </a:solidFill>
              </a:rPr>
              <a:t>của</a:t>
            </a:r>
            <a:r>
              <a:rPr lang="en-US" sz="3200" b="1" dirty="0">
                <a:solidFill>
                  <a:schemeClr val="tx2">
                    <a:lumMod val="75000"/>
                  </a:schemeClr>
                </a:solidFill>
              </a:rPr>
              <a:t> </a:t>
            </a:r>
            <a:r>
              <a:rPr lang="en-US" sz="3200" b="1" dirty="0" err="1">
                <a:solidFill>
                  <a:schemeClr val="tx2">
                    <a:lumMod val="75000"/>
                  </a:schemeClr>
                </a:solidFill>
              </a:rPr>
              <a:t>người</a:t>
            </a:r>
            <a:r>
              <a:rPr lang="en-US" sz="3200" b="1" dirty="0">
                <a:solidFill>
                  <a:schemeClr val="tx2">
                    <a:lumMod val="75000"/>
                  </a:schemeClr>
                </a:solidFill>
              </a:rPr>
              <a:t> GV</a:t>
            </a:r>
          </a:p>
          <a:p>
            <a:pPr>
              <a:defRPr/>
            </a:pPr>
            <a:r>
              <a:rPr lang="en-US" sz="3200" b="1" dirty="0" err="1">
                <a:solidFill>
                  <a:schemeClr val="tx2">
                    <a:lumMod val="75000"/>
                  </a:schemeClr>
                </a:solidFill>
              </a:rPr>
              <a:t>Phải</a:t>
            </a:r>
            <a:r>
              <a:rPr lang="en-US" sz="3200" b="1" dirty="0">
                <a:solidFill>
                  <a:schemeClr val="tx2">
                    <a:lumMod val="75000"/>
                  </a:schemeClr>
                </a:solidFill>
              </a:rPr>
              <a:t> </a:t>
            </a:r>
            <a:r>
              <a:rPr lang="en-US" sz="3200" b="1" dirty="0" err="1">
                <a:solidFill>
                  <a:schemeClr val="tx2">
                    <a:lumMod val="75000"/>
                  </a:schemeClr>
                </a:solidFill>
              </a:rPr>
              <a:t>đảm</a:t>
            </a:r>
            <a:r>
              <a:rPr lang="en-US" sz="3200" b="1" dirty="0">
                <a:solidFill>
                  <a:schemeClr val="tx2">
                    <a:lumMod val="75000"/>
                  </a:schemeClr>
                </a:solidFill>
              </a:rPr>
              <a:t> </a:t>
            </a:r>
            <a:r>
              <a:rPr lang="en-US" sz="3200" b="1" dirty="0" err="1">
                <a:solidFill>
                  <a:schemeClr val="tx2">
                    <a:lumMod val="75000"/>
                  </a:schemeClr>
                </a:solidFill>
              </a:rPr>
              <a:t>bảo</a:t>
            </a:r>
            <a:r>
              <a:rPr lang="en-US" sz="3200" b="1" dirty="0">
                <a:solidFill>
                  <a:schemeClr val="tx2">
                    <a:lumMod val="75000"/>
                  </a:schemeClr>
                </a:solidFill>
              </a:rPr>
              <a:t> </a:t>
            </a:r>
            <a:r>
              <a:rPr lang="en-US" sz="3200" b="1" dirty="0" err="1">
                <a:solidFill>
                  <a:schemeClr val="tx2">
                    <a:lumMod val="75000"/>
                  </a:schemeClr>
                </a:solidFill>
              </a:rPr>
              <a:t>tính</a:t>
            </a:r>
            <a:r>
              <a:rPr lang="en-US" sz="3200" b="1" dirty="0">
                <a:solidFill>
                  <a:schemeClr val="tx2">
                    <a:lumMod val="75000"/>
                  </a:schemeClr>
                </a:solidFill>
              </a:rPr>
              <a:t> </a:t>
            </a:r>
            <a:r>
              <a:rPr lang="en-US" sz="3200" b="1" dirty="0" err="1">
                <a:solidFill>
                  <a:schemeClr val="tx2">
                    <a:lumMod val="75000"/>
                  </a:schemeClr>
                </a:solidFill>
              </a:rPr>
              <a:t>mô</a:t>
            </a:r>
            <a:r>
              <a:rPr lang="en-US" sz="3200" b="1" dirty="0">
                <a:solidFill>
                  <a:schemeClr val="tx2">
                    <a:lumMod val="75000"/>
                  </a:schemeClr>
                </a:solidFill>
              </a:rPr>
              <a:t> </a:t>
            </a:r>
            <a:r>
              <a:rPr lang="en-US" sz="3200" b="1" dirty="0" err="1">
                <a:solidFill>
                  <a:schemeClr val="tx2">
                    <a:lumMod val="75000"/>
                  </a:schemeClr>
                </a:solidFill>
              </a:rPr>
              <a:t>phạm</a:t>
            </a:r>
            <a:r>
              <a:rPr lang="en-US" sz="3200" b="1" dirty="0">
                <a:solidFill>
                  <a:schemeClr val="tx2">
                    <a:lumMod val="75000"/>
                  </a:schemeClr>
                </a:solidFill>
              </a:rPr>
              <a:t> </a:t>
            </a:r>
            <a:r>
              <a:rPr lang="en-US" sz="3200" b="1" dirty="0" err="1">
                <a:solidFill>
                  <a:schemeClr val="tx2">
                    <a:lumMod val="75000"/>
                  </a:schemeClr>
                </a:solidFill>
              </a:rPr>
              <a:t>vì</a:t>
            </a:r>
            <a:r>
              <a:rPr lang="en-US" sz="3200" b="1" dirty="0">
                <a:solidFill>
                  <a:schemeClr val="tx2">
                    <a:lumMod val="75000"/>
                  </a:schemeClr>
                </a:solidFill>
              </a:rPr>
              <a:t>:</a:t>
            </a:r>
          </a:p>
          <a:p>
            <a:pPr lvl="1">
              <a:defRPr/>
            </a:pPr>
            <a:r>
              <a:rPr lang="en-US" sz="3000" dirty="0" err="1"/>
              <a:t>Mọi</a:t>
            </a:r>
            <a:r>
              <a:rPr lang="en-US" sz="3000" dirty="0"/>
              <a:t> </a:t>
            </a:r>
            <a:r>
              <a:rPr lang="en-US" sz="3000" dirty="0" err="1"/>
              <a:t>hành</a:t>
            </a:r>
            <a:r>
              <a:rPr lang="en-US" sz="3000" dirty="0"/>
              <a:t> vi, </a:t>
            </a:r>
            <a:r>
              <a:rPr lang="en-US" sz="3000" dirty="0" err="1"/>
              <a:t>cử</a:t>
            </a:r>
            <a:r>
              <a:rPr lang="en-US" sz="3000" dirty="0"/>
              <a:t> </a:t>
            </a:r>
            <a:r>
              <a:rPr lang="en-US" sz="3000" dirty="0" err="1"/>
              <a:t>chỉ</a:t>
            </a:r>
            <a:r>
              <a:rPr lang="en-US" sz="3000" dirty="0"/>
              <a:t>, </a:t>
            </a:r>
            <a:r>
              <a:rPr lang="en-US" sz="3000" dirty="0" err="1"/>
              <a:t>cách</a:t>
            </a:r>
            <a:r>
              <a:rPr lang="en-US" sz="3000" dirty="0"/>
              <a:t> </a:t>
            </a:r>
            <a:r>
              <a:rPr lang="en-US" sz="3000" dirty="0" err="1"/>
              <a:t>nói</a:t>
            </a:r>
            <a:r>
              <a:rPr lang="en-US" sz="3000" dirty="0"/>
              <a:t> </a:t>
            </a:r>
            <a:r>
              <a:rPr lang="en-US" sz="3000" dirty="0" err="1"/>
              <a:t>năng</a:t>
            </a:r>
            <a:r>
              <a:rPr lang="en-US" sz="3000" dirty="0"/>
              <a:t> … </a:t>
            </a:r>
            <a:r>
              <a:rPr lang="en-US" sz="3000" dirty="0" err="1"/>
              <a:t>của</a:t>
            </a:r>
            <a:r>
              <a:rPr lang="en-US" sz="3000" dirty="0"/>
              <a:t> </a:t>
            </a:r>
            <a:r>
              <a:rPr lang="en-US" sz="3000" dirty="0" err="1"/>
              <a:t>thầy</a:t>
            </a:r>
            <a:r>
              <a:rPr lang="en-US" sz="3000" dirty="0"/>
              <a:t>, </a:t>
            </a:r>
            <a:r>
              <a:rPr lang="en-US" sz="3000" dirty="0" err="1"/>
              <a:t>cô</a:t>
            </a:r>
            <a:r>
              <a:rPr lang="en-US" sz="3000" dirty="0"/>
              <a:t> </a:t>
            </a:r>
            <a:r>
              <a:rPr lang="en-US" sz="3000" dirty="0" err="1"/>
              <a:t>dù</a:t>
            </a:r>
            <a:r>
              <a:rPr lang="en-US" sz="3000" dirty="0"/>
              <a:t> </a:t>
            </a:r>
            <a:r>
              <a:rPr lang="en-US" sz="3000" dirty="0" err="1"/>
              <a:t>có</a:t>
            </a:r>
            <a:r>
              <a:rPr lang="en-US" sz="3000" dirty="0"/>
              <a:t> </a:t>
            </a:r>
            <a:r>
              <a:rPr lang="en-US" sz="3000" dirty="0" err="1"/>
              <a:t>chủ</a:t>
            </a:r>
            <a:r>
              <a:rPr lang="en-US" sz="3000" dirty="0"/>
              <a:t> </a:t>
            </a:r>
            <a:r>
              <a:rPr lang="en-US" sz="3000" dirty="0" err="1"/>
              <a:t>định</a:t>
            </a:r>
            <a:r>
              <a:rPr lang="en-US" sz="3000" dirty="0"/>
              <a:t> hay </a:t>
            </a:r>
            <a:r>
              <a:rPr lang="en-US" sz="3000" dirty="0" err="1"/>
              <a:t>không</a:t>
            </a:r>
            <a:r>
              <a:rPr lang="en-US" sz="3000" dirty="0"/>
              <a:t> </a:t>
            </a:r>
            <a:r>
              <a:rPr lang="en-US" sz="3000" dirty="0" err="1"/>
              <a:t>đều</a:t>
            </a:r>
            <a:r>
              <a:rPr lang="en-US" sz="3000" dirty="0"/>
              <a:t> </a:t>
            </a:r>
            <a:r>
              <a:rPr lang="en-US" sz="3000" dirty="0" err="1"/>
              <a:t>tác</a:t>
            </a:r>
            <a:r>
              <a:rPr lang="en-US" sz="3000" dirty="0"/>
              <a:t> </a:t>
            </a:r>
            <a:r>
              <a:rPr lang="en-US" sz="3000" dirty="0" err="1"/>
              <a:t>động</a:t>
            </a:r>
            <a:r>
              <a:rPr lang="en-US" sz="3000" dirty="0"/>
              <a:t> </a:t>
            </a:r>
            <a:r>
              <a:rPr lang="en-US" sz="3000" dirty="0" err="1"/>
              <a:t>trực</a:t>
            </a:r>
            <a:r>
              <a:rPr lang="en-US" sz="3000" dirty="0"/>
              <a:t> </a:t>
            </a:r>
            <a:r>
              <a:rPr lang="en-US" sz="3000" dirty="0" err="1"/>
              <a:t>tiếp</a:t>
            </a:r>
            <a:r>
              <a:rPr lang="en-US" sz="3000" dirty="0"/>
              <a:t> </a:t>
            </a:r>
            <a:r>
              <a:rPr lang="en-US" sz="3000" dirty="0" err="1"/>
              <a:t>với</a:t>
            </a:r>
            <a:r>
              <a:rPr lang="en-US" sz="3000" dirty="0"/>
              <a:t> </a:t>
            </a:r>
            <a:r>
              <a:rPr lang="en-US" sz="3000" dirty="0" err="1"/>
              <a:t>các</a:t>
            </a:r>
            <a:r>
              <a:rPr lang="en-US" sz="3000" dirty="0"/>
              <a:t> </a:t>
            </a:r>
            <a:r>
              <a:rPr lang="en-US" sz="3000" dirty="0" err="1"/>
              <a:t>em</a:t>
            </a:r>
            <a:r>
              <a:rPr lang="en-US" sz="3000" dirty="0"/>
              <a:t>. </a:t>
            </a:r>
          </a:p>
          <a:p>
            <a:pPr lvl="1">
              <a:defRPr/>
            </a:pPr>
            <a:r>
              <a:rPr lang="en-US" sz="3000" dirty="0"/>
              <a:t>HS </a:t>
            </a:r>
            <a:r>
              <a:rPr lang="en-US" sz="3000" dirty="0" err="1"/>
              <a:t>lứa</a:t>
            </a:r>
            <a:r>
              <a:rPr lang="en-US" sz="3000" dirty="0"/>
              <a:t> </a:t>
            </a:r>
            <a:r>
              <a:rPr lang="en-US" sz="3000" dirty="0" err="1"/>
              <a:t>tuổi</a:t>
            </a:r>
            <a:r>
              <a:rPr lang="en-US" sz="3000" dirty="0"/>
              <a:t> </a:t>
            </a:r>
            <a:r>
              <a:rPr lang="en-US" sz="3000" dirty="0" err="1"/>
              <a:t>nhỏ</a:t>
            </a:r>
            <a:r>
              <a:rPr lang="en-US" sz="3000" dirty="0"/>
              <a:t> </a:t>
            </a:r>
            <a:r>
              <a:rPr lang="en-US" sz="3000" dirty="0" err="1"/>
              <a:t>thường</a:t>
            </a:r>
            <a:r>
              <a:rPr lang="en-US" sz="3000" dirty="0"/>
              <a:t> </a:t>
            </a:r>
            <a:r>
              <a:rPr lang="en-US" sz="3000" dirty="0" err="1"/>
              <a:t>bắt</a:t>
            </a:r>
            <a:r>
              <a:rPr lang="en-US" sz="3000" dirty="0"/>
              <a:t> </a:t>
            </a:r>
            <a:r>
              <a:rPr lang="en-US" sz="3000" dirty="0" err="1"/>
              <a:t>chước</a:t>
            </a:r>
            <a:r>
              <a:rPr lang="en-US" sz="3000" dirty="0"/>
              <a:t> </a:t>
            </a:r>
            <a:r>
              <a:rPr lang="en-US" sz="3000" dirty="0" err="1"/>
              <a:t>cả</a:t>
            </a:r>
            <a:r>
              <a:rPr lang="en-US" sz="3000" dirty="0"/>
              <a:t> </a:t>
            </a:r>
            <a:r>
              <a:rPr lang="en-US" sz="3000" dirty="0" err="1"/>
              <a:t>cái</a:t>
            </a:r>
            <a:r>
              <a:rPr lang="en-US" sz="3000" dirty="0"/>
              <a:t> hay </a:t>
            </a:r>
            <a:r>
              <a:rPr lang="en-US" sz="3000" dirty="0" err="1"/>
              <a:t>lẫn</a:t>
            </a:r>
            <a:r>
              <a:rPr lang="en-US" sz="3000" dirty="0"/>
              <a:t> </a:t>
            </a:r>
            <a:r>
              <a:rPr lang="en-US" sz="3000" dirty="0" err="1"/>
              <a:t>cái</a:t>
            </a:r>
            <a:r>
              <a:rPr lang="en-US" sz="3000" dirty="0"/>
              <a:t> </a:t>
            </a:r>
            <a:r>
              <a:rPr lang="en-US" sz="3000" dirty="0" err="1"/>
              <a:t>dở</a:t>
            </a:r>
            <a:r>
              <a:rPr lang="en-US" sz="3000" dirty="0"/>
              <a:t> </a:t>
            </a:r>
            <a:r>
              <a:rPr lang="en-US" sz="3000" dirty="0" err="1"/>
              <a:t>về</a:t>
            </a:r>
            <a:r>
              <a:rPr lang="en-US" sz="3000" dirty="0"/>
              <a:t> </a:t>
            </a:r>
            <a:r>
              <a:rPr lang="en-US" sz="3000" dirty="0" err="1"/>
              <a:t>hành</a:t>
            </a:r>
            <a:r>
              <a:rPr lang="en-US" sz="3000" dirty="0"/>
              <a:t> vi, </a:t>
            </a:r>
            <a:r>
              <a:rPr lang="en-US" sz="3000" dirty="0" err="1"/>
              <a:t>cử</a:t>
            </a:r>
            <a:r>
              <a:rPr lang="en-US" sz="3000" dirty="0"/>
              <a:t> </a:t>
            </a:r>
            <a:r>
              <a:rPr lang="en-US" sz="3000" dirty="0" err="1"/>
              <a:t>chỉ</a:t>
            </a:r>
            <a:r>
              <a:rPr lang="en-US" sz="3000" dirty="0"/>
              <a:t>, </a:t>
            </a:r>
            <a:r>
              <a:rPr lang="en-US" sz="3000" dirty="0" err="1"/>
              <a:t>cách</a:t>
            </a:r>
            <a:r>
              <a:rPr lang="en-US" sz="3000" dirty="0"/>
              <a:t> </a:t>
            </a:r>
            <a:r>
              <a:rPr lang="en-US" sz="3000" dirty="0" err="1"/>
              <a:t>nói</a:t>
            </a:r>
            <a:r>
              <a:rPr lang="en-US" sz="3000" dirty="0"/>
              <a:t> </a:t>
            </a:r>
            <a:r>
              <a:rPr lang="en-US" sz="3000" dirty="0" err="1"/>
              <a:t>năng</a:t>
            </a:r>
            <a:r>
              <a:rPr lang="en-US" sz="3000" dirty="0"/>
              <a:t> . . . </a:t>
            </a:r>
            <a:r>
              <a:rPr lang="en-US" sz="3000" dirty="0" err="1"/>
              <a:t>của</a:t>
            </a:r>
            <a:r>
              <a:rPr lang="en-US" sz="3000" dirty="0"/>
              <a:t> </a:t>
            </a:r>
            <a:r>
              <a:rPr lang="en-US" sz="3000" dirty="0" err="1"/>
              <a:t>thầy</a:t>
            </a:r>
            <a:r>
              <a:rPr lang="en-US" sz="3000" dirty="0"/>
              <a:t> </a:t>
            </a:r>
            <a:r>
              <a:rPr lang="en-US" sz="3000" dirty="0" err="1"/>
              <a:t>cô</a:t>
            </a:r>
            <a:r>
              <a:rPr lang="en-US" sz="3000" dirty="0"/>
              <a:t>.. </a:t>
            </a:r>
            <a:endParaRPr lang="en-US" sz="3000" b="1" dirty="0"/>
          </a:p>
        </p:txBody>
      </p:sp>
    </p:spTree>
    <p:extLst>
      <p:ext uri="{BB962C8B-B14F-4D97-AF65-F5344CB8AC3E}">
        <p14:creationId xmlns:p14="http://schemas.microsoft.com/office/powerpoint/2010/main" xmlns="" val="39952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xmlns="" id="{55314D65-E478-944B-BB3A-3FDC28456807}"/>
              </a:ext>
            </a:extLst>
          </p:cNvPr>
          <p:cNvSpPr>
            <a:spLocks noGrp="1" noChangeArrowheads="1"/>
          </p:cNvSpPr>
          <p:nvPr>
            <p:ph idx="1"/>
          </p:nvPr>
        </p:nvSpPr>
        <p:spPr>
          <a:xfrm>
            <a:off x="1154954" y="2501902"/>
            <a:ext cx="10514532" cy="3416300"/>
          </a:xfrm>
        </p:spPr>
        <p:txBody>
          <a:bodyPr>
            <a:noAutofit/>
          </a:bodyPr>
          <a:lstStyle/>
          <a:p>
            <a:r>
              <a:rPr lang="en-US" altLang="en-US" sz="3200" dirty="0"/>
              <a:t> </a:t>
            </a:r>
            <a:r>
              <a:rPr lang="en-US" altLang="en-US" sz="3200" dirty="0" err="1"/>
              <a:t>Sự</a:t>
            </a:r>
            <a:r>
              <a:rPr lang="en-US" altLang="en-US" sz="3200" dirty="0"/>
              <a:t> </a:t>
            </a:r>
            <a:r>
              <a:rPr lang="en-US" altLang="en-US" sz="3200" dirty="0" err="1"/>
              <a:t>mẫu</a:t>
            </a:r>
            <a:r>
              <a:rPr lang="en-US" altLang="en-US" sz="3200" dirty="0"/>
              <a:t> </a:t>
            </a:r>
            <a:r>
              <a:rPr lang="en-US" altLang="en-US" sz="3200" dirty="0" err="1"/>
              <a:t>mực</a:t>
            </a:r>
            <a:r>
              <a:rPr lang="en-US" altLang="en-US" sz="3200" dirty="0"/>
              <a:t> </a:t>
            </a:r>
            <a:r>
              <a:rPr lang="en-US" altLang="en-US" sz="3200" dirty="0" err="1"/>
              <a:t>trong</a:t>
            </a:r>
            <a:r>
              <a:rPr lang="en-US" altLang="en-US" sz="3200" dirty="0"/>
              <a:t> </a:t>
            </a:r>
            <a:r>
              <a:rPr lang="en-US" altLang="en-US" sz="3200" dirty="0" err="1"/>
              <a:t>trang</a:t>
            </a:r>
            <a:r>
              <a:rPr lang="en-US" altLang="en-US" sz="3200" dirty="0"/>
              <a:t> </a:t>
            </a:r>
            <a:r>
              <a:rPr lang="en-US" altLang="en-US" sz="3200" dirty="0" err="1"/>
              <a:t>phục</a:t>
            </a:r>
            <a:r>
              <a:rPr lang="en-US" altLang="en-US" sz="3200" dirty="0"/>
              <a:t>, </a:t>
            </a:r>
            <a:r>
              <a:rPr lang="en-US" altLang="en-US" sz="3200" dirty="0" err="1"/>
              <a:t>hành</a:t>
            </a:r>
            <a:r>
              <a:rPr lang="en-US" altLang="en-US" sz="3200" dirty="0"/>
              <a:t> vi, </a:t>
            </a:r>
            <a:r>
              <a:rPr lang="en-US" altLang="en-US" sz="3200" dirty="0" err="1"/>
              <a:t>cử</a:t>
            </a:r>
            <a:r>
              <a:rPr lang="en-US" altLang="en-US" sz="3200" dirty="0"/>
              <a:t> </a:t>
            </a:r>
            <a:r>
              <a:rPr lang="en-US" altLang="en-US" sz="3200" dirty="0" err="1"/>
              <a:t>chỉ</a:t>
            </a:r>
            <a:r>
              <a:rPr lang="en-US" altLang="en-US" sz="3200" dirty="0"/>
              <a:t>, </a:t>
            </a:r>
            <a:r>
              <a:rPr lang="en-US" altLang="en-US" sz="3200" dirty="0" err="1"/>
              <a:t>hành</a:t>
            </a:r>
            <a:r>
              <a:rPr lang="en-US" altLang="en-US" sz="3200" dirty="0"/>
              <a:t> vi </a:t>
            </a:r>
            <a:r>
              <a:rPr lang="en-US" altLang="en-US" sz="3200" dirty="0" err="1"/>
              <a:t>ngôn</a:t>
            </a:r>
            <a:r>
              <a:rPr lang="en-US" altLang="en-US" sz="3200" dirty="0"/>
              <a:t> </a:t>
            </a:r>
            <a:r>
              <a:rPr lang="en-US" altLang="en-US" sz="3200" dirty="0" err="1"/>
              <a:t>ngữ</a:t>
            </a:r>
            <a:r>
              <a:rPr lang="en-US" altLang="en-US" sz="3200" dirty="0"/>
              <a:t> </a:t>
            </a:r>
            <a:r>
              <a:rPr lang="en-US" altLang="en-US" sz="3200" dirty="0" err="1"/>
              <a:t>nói</a:t>
            </a:r>
            <a:r>
              <a:rPr lang="en-US" altLang="en-US" sz="3200" dirty="0"/>
              <a:t> . . .</a:t>
            </a:r>
          </a:p>
          <a:p>
            <a:r>
              <a:rPr lang="en-US" altLang="en-US" sz="3200" dirty="0"/>
              <a:t> </a:t>
            </a:r>
            <a:r>
              <a:rPr lang="en-US" altLang="en-US" sz="3200" dirty="0" err="1"/>
              <a:t>Thái</a:t>
            </a:r>
            <a:r>
              <a:rPr lang="en-US" altLang="en-US" sz="3200" dirty="0"/>
              <a:t> </a:t>
            </a:r>
            <a:r>
              <a:rPr lang="en-US" altLang="en-US" sz="3200" dirty="0" err="1"/>
              <a:t>độ</a:t>
            </a:r>
            <a:r>
              <a:rPr lang="en-US" altLang="en-US" sz="3200" dirty="0"/>
              <a:t> </a:t>
            </a:r>
            <a:r>
              <a:rPr lang="en-US" altLang="en-US" sz="3200" dirty="0" err="1"/>
              <a:t>và</a:t>
            </a:r>
            <a:r>
              <a:rPr lang="en-US" altLang="en-US" sz="3200" dirty="0"/>
              <a:t> </a:t>
            </a:r>
            <a:r>
              <a:rPr lang="en-US" altLang="en-US" sz="3200" dirty="0" err="1"/>
              <a:t>những</a:t>
            </a:r>
            <a:r>
              <a:rPr lang="en-US" altLang="en-US" sz="3200" dirty="0"/>
              <a:t> </a:t>
            </a:r>
            <a:r>
              <a:rPr lang="en-US" altLang="en-US" sz="3200" dirty="0" err="1"/>
              <a:t>biểu</a:t>
            </a:r>
            <a:r>
              <a:rPr lang="en-US" altLang="en-US" sz="3200" dirty="0"/>
              <a:t> </a:t>
            </a:r>
            <a:r>
              <a:rPr lang="en-US" altLang="en-US" sz="3200" dirty="0" err="1"/>
              <a:t>hiện</a:t>
            </a:r>
            <a:r>
              <a:rPr lang="en-US" altLang="en-US" sz="3200" dirty="0"/>
              <a:t> </a:t>
            </a:r>
            <a:r>
              <a:rPr lang="en-US" altLang="en-US" sz="3200" dirty="0" err="1"/>
              <a:t>của</a:t>
            </a:r>
            <a:r>
              <a:rPr lang="en-US" altLang="en-US" sz="3200" dirty="0"/>
              <a:t> </a:t>
            </a:r>
            <a:r>
              <a:rPr lang="en-US" altLang="en-US" sz="3200" dirty="0" err="1"/>
              <a:t>thái</a:t>
            </a:r>
            <a:r>
              <a:rPr lang="en-US" altLang="en-US" sz="3200" dirty="0"/>
              <a:t> </a:t>
            </a:r>
            <a:r>
              <a:rPr lang="en-US" altLang="en-US" sz="3200" dirty="0" err="1"/>
              <a:t>độ</a:t>
            </a:r>
            <a:r>
              <a:rPr lang="en-US" altLang="en-US" sz="3200" dirty="0"/>
              <a:t> </a:t>
            </a:r>
            <a:r>
              <a:rPr lang="en-US" altLang="en-US" sz="3200" dirty="0" err="1"/>
              <a:t>phải</a:t>
            </a:r>
            <a:r>
              <a:rPr lang="en-US" altLang="en-US" sz="3200" dirty="0"/>
              <a:t> </a:t>
            </a:r>
            <a:r>
              <a:rPr lang="en-US" altLang="en-US" sz="3200" dirty="0" err="1"/>
              <a:t>phù</a:t>
            </a:r>
            <a:r>
              <a:rPr lang="en-US" altLang="en-US" sz="3200" dirty="0"/>
              <a:t> </a:t>
            </a:r>
            <a:r>
              <a:rPr lang="en-US" altLang="en-US" sz="3200" dirty="0" err="1"/>
              <a:t>hợp</a:t>
            </a:r>
            <a:r>
              <a:rPr lang="en-US" altLang="en-US" sz="3200" dirty="0"/>
              <a:t> </a:t>
            </a:r>
            <a:r>
              <a:rPr lang="en-US" altLang="en-US" sz="3200" dirty="0" err="1"/>
              <a:t>với</a:t>
            </a:r>
            <a:r>
              <a:rPr lang="en-US" altLang="en-US" sz="3200" dirty="0"/>
              <a:t> </a:t>
            </a:r>
            <a:r>
              <a:rPr lang="en-US" altLang="en-US" sz="3200" dirty="0" err="1"/>
              <a:t>các</a:t>
            </a:r>
            <a:r>
              <a:rPr lang="en-US" altLang="en-US" sz="3200" dirty="0"/>
              <a:t> </a:t>
            </a:r>
            <a:r>
              <a:rPr lang="en-US" altLang="en-US" sz="3200" dirty="0" err="1"/>
              <a:t>chuẩn</a:t>
            </a:r>
            <a:r>
              <a:rPr lang="en-US" altLang="en-US" sz="3200" dirty="0"/>
              <a:t> </a:t>
            </a:r>
            <a:r>
              <a:rPr lang="en-US" altLang="en-US" sz="3200" dirty="0" err="1"/>
              <a:t>hành</a:t>
            </a:r>
            <a:r>
              <a:rPr lang="en-US" altLang="en-US" sz="3200" dirty="0"/>
              <a:t> vi.</a:t>
            </a:r>
          </a:p>
          <a:p>
            <a:r>
              <a:rPr lang="en-US" altLang="en-US" sz="3200" dirty="0" err="1"/>
              <a:t>Khi</a:t>
            </a:r>
            <a:r>
              <a:rPr lang="en-US" altLang="en-US" sz="3200" dirty="0"/>
              <a:t> </a:t>
            </a:r>
            <a:r>
              <a:rPr lang="en-US" altLang="en-US" sz="3200" dirty="0" err="1"/>
              <a:t>nói</a:t>
            </a:r>
            <a:r>
              <a:rPr lang="en-US" altLang="en-US" sz="3200" dirty="0"/>
              <a:t> </a:t>
            </a:r>
            <a:r>
              <a:rPr lang="en-US" altLang="en-US" sz="3200" dirty="0" err="1"/>
              <a:t>năng</a:t>
            </a:r>
            <a:r>
              <a:rPr lang="en-US" altLang="en-US" sz="3200" dirty="0"/>
              <a:t> </a:t>
            </a:r>
            <a:r>
              <a:rPr lang="en-US" altLang="en-US" sz="3200" dirty="0" err="1"/>
              <a:t>phải</a:t>
            </a:r>
            <a:r>
              <a:rPr lang="en-US" altLang="en-US" sz="3200" dirty="0"/>
              <a:t> </a:t>
            </a:r>
            <a:r>
              <a:rPr lang="en-US" altLang="en-US" sz="3200" dirty="0" err="1"/>
              <a:t>chọn</a:t>
            </a:r>
            <a:r>
              <a:rPr lang="en-US" altLang="en-US" sz="3200" dirty="0"/>
              <a:t> </a:t>
            </a:r>
            <a:r>
              <a:rPr lang="en-US" altLang="en-US" sz="3200" dirty="0" err="1"/>
              <a:t>từ</a:t>
            </a:r>
            <a:r>
              <a:rPr lang="en-US" altLang="en-US" sz="3200" dirty="0"/>
              <a:t> </a:t>
            </a:r>
            <a:r>
              <a:rPr lang="en-US" altLang="en-US" sz="3200" dirty="0" err="1"/>
              <a:t>sao</a:t>
            </a:r>
            <a:r>
              <a:rPr lang="en-US" altLang="en-US" sz="3200" dirty="0"/>
              <a:t> </a:t>
            </a:r>
            <a:r>
              <a:rPr lang="en-US" altLang="en-US" sz="3200" dirty="0" err="1"/>
              <a:t>cho</a:t>
            </a:r>
            <a:r>
              <a:rPr lang="en-US" altLang="en-US" sz="3200" dirty="0"/>
              <a:t> </a:t>
            </a:r>
            <a:r>
              <a:rPr lang="en-US" altLang="en-US" sz="3200" dirty="0" err="1"/>
              <a:t>có</a:t>
            </a:r>
            <a:r>
              <a:rPr lang="en-US" altLang="en-US" sz="3200" dirty="0"/>
              <a:t> </a:t>
            </a:r>
            <a:r>
              <a:rPr lang="en-US" altLang="en-US" sz="3200" dirty="0" err="1"/>
              <a:t>văn</a:t>
            </a:r>
            <a:r>
              <a:rPr lang="en-US" altLang="en-US" sz="3200" dirty="0"/>
              <a:t> </a:t>
            </a:r>
            <a:r>
              <a:rPr lang="en-US" altLang="en-US" sz="3200" dirty="0" err="1"/>
              <a:t>hóa</a:t>
            </a:r>
            <a:r>
              <a:rPr lang="en-US" altLang="en-US" sz="3200" dirty="0"/>
              <a:t>; </a:t>
            </a:r>
            <a:r>
              <a:rPr lang="en-US" altLang="en-US" sz="3200" dirty="0" err="1"/>
              <a:t>phong</a:t>
            </a:r>
            <a:r>
              <a:rPr lang="en-US" altLang="en-US" sz="3200" dirty="0"/>
              <a:t> </a:t>
            </a:r>
            <a:r>
              <a:rPr lang="en-US" altLang="en-US" sz="3200" dirty="0" err="1"/>
              <a:t>cách</a:t>
            </a:r>
            <a:r>
              <a:rPr lang="en-US" altLang="en-US" sz="3200" dirty="0"/>
              <a:t> </a:t>
            </a:r>
            <a:r>
              <a:rPr lang="en-US" altLang="en-US" sz="3200" dirty="0" err="1"/>
              <a:t>ngôn</a:t>
            </a:r>
            <a:r>
              <a:rPr lang="en-US" altLang="en-US" sz="3200" dirty="0"/>
              <a:t> </a:t>
            </a:r>
            <a:r>
              <a:rPr lang="en-US" altLang="en-US" sz="3200" dirty="0" err="1"/>
              <a:t>ngữ</a:t>
            </a:r>
            <a:r>
              <a:rPr lang="en-US" altLang="en-US" sz="3200" dirty="0"/>
              <a:t> </a:t>
            </a:r>
            <a:r>
              <a:rPr lang="en-US" altLang="en-US" sz="3200" dirty="0" err="1"/>
              <a:t>phong</a:t>
            </a:r>
            <a:r>
              <a:rPr lang="en-US" altLang="en-US" sz="3200" dirty="0"/>
              <a:t> </a:t>
            </a:r>
            <a:r>
              <a:rPr lang="en-US" altLang="en-US" sz="3200" dirty="0" err="1"/>
              <a:t>phú</a:t>
            </a:r>
            <a:r>
              <a:rPr lang="en-US" altLang="en-US" sz="3200" dirty="0"/>
              <a:t>, </a:t>
            </a:r>
            <a:r>
              <a:rPr lang="en-US" altLang="en-US" sz="3200" dirty="0" err="1"/>
              <a:t>phù</a:t>
            </a:r>
            <a:r>
              <a:rPr lang="en-US" altLang="en-US" sz="3200" dirty="0"/>
              <a:t> </a:t>
            </a:r>
            <a:r>
              <a:rPr lang="en-US" altLang="en-US" sz="3200" dirty="0" err="1"/>
              <a:t>hợp</a:t>
            </a:r>
            <a:r>
              <a:rPr lang="en-US" altLang="en-US" sz="3200" dirty="0"/>
              <a:t> </a:t>
            </a:r>
            <a:r>
              <a:rPr lang="en-US" altLang="en-US" sz="3200" dirty="0" err="1"/>
              <a:t>với</a:t>
            </a:r>
            <a:r>
              <a:rPr lang="en-US" altLang="en-US" sz="3200" dirty="0"/>
              <a:t> </a:t>
            </a:r>
            <a:r>
              <a:rPr lang="en-US" altLang="en-US" sz="3200" dirty="0" err="1"/>
              <a:t>tình</a:t>
            </a:r>
            <a:r>
              <a:rPr lang="en-US" altLang="en-US" sz="3200" dirty="0"/>
              <a:t> </a:t>
            </a:r>
            <a:r>
              <a:rPr lang="en-US" altLang="en-US" sz="3200" dirty="0" err="1"/>
              <a:t>huống</a:t>
            </a:r>
            <a:r>
              <a:rPr lang="en-US" altLang="en-US" sz="3200" dirty="0"/>
              <a:t>, </a:t>
            </a:r>
            <a:r>
              <a:rPr lang="en-US" altLang="en-US" sz="3200" dirty="0" err="1"/>
              <a:t>nội</a:t>
            </a:r>
            <a:r>
              <a:rPr lang="en-US" altLang="en-US" sz="3200" dirty="0"/>
              <a:t> dung </a:t>
            </a:r>
            <a:r>
              <a:rPr lang="en-US" altLang="en-US" sz="3200" dirty="0" err="1"/>
              <a:t>và</a:t>
            </a:r>
            <a:r>
              <a:rPr lang="en-US" altLang="en-US" sz="3200" dirty="0"/>
              <a:t> </a:t>
            </a:r>
            <a:r>
              <a:rPr lang="en-US" altLang="en-US" sz="3200" dirty="0" err="1"/>
              <a:t>đối</a:t>
            </a:r>
            <a:r>
              <a:rPr lang="en-US" altLang="en-US" sz="3200" dirty="0"/>
              <a:t> </a:t>
            </a:r>
            <a:r>
              <a:rPr lang="en-US" altLang="en-US" sz="3200" dirty="0" err="1"/>
              <a:t>tượng</a:t>
            </a:r>
            <a:r>
              <a:rPr lang="en-US" altLang="en-US" sz="3200" dirty="0"/>
              <a:t> </a:t>
            </a:r>
            <a:r>
              <a:rPr lang="en-US" altLang="en-US" sz="3200" dirty="0" err="1"/>
              <a:t>giao</a:t>
            </a:r>
            <a:r>
              <a:rPr lang="en-US" altLang="en-US" sz="3200" dirty="0"/>
              <a:t> </a:t>
            </a:r>
            <a:r>
              <a:rPr lang="en-US" altLang="en-US" sz="3200" dirty="0" err="1"/>
              <a:t>tiếp</a:t>
            </a:r>
            <a:r>
              <a:rPr lang="en-US" altLang="en-US" sz="3200" dirty="0"/>
              <a:t>.</a:t>
            </a:r>
          </a:p>
        </p:txBody>
      </p:sp>
      <p:sp>
        <p:nvSpPr>
          <p:cNvPr id="3" name="Title 2">
            <a:extLst>
              <a:ext uri="{FF2B5EF4-FFF2-40B4-BE49-F238E27FC236}">
                <a16:creationId xmlns:a16="http://schemas.microsoft.com/office/drawing/2014/main" xmlns="" id="{02801E55-0732-E64D-A3D0-9FA1D75DD529}"/>
              </a:ext>
            </a:extLst>
          </p:cNvPr>
          <p:cNvSpPr>
            <a:spLocks noGrp="1"/>
          </p:cNvSpPr>
          <p:nvPr>
            <p:ph type="title"/>
          </p:nvPr>
        </p:nvSpPr>
        <p:spPr/>
        <p:txBody>
          <a:bodyPr/>
          <a:lstStyle/>
          <a:p>
            <a:r>
              <a:rPr lang="en-US" dirty="0" err="1"/>
              <a:t>Biểu</a:t>
            </a:r>
            <a:r>
              <a:rPr lang="en-US" dirty="0"/>
              <a:t> </a:t>
            </a:r>
            <a:r>
              <a:rPr lang="en-US" dirty="0" err="1"/>
              <a:t>hiện</a:t>
            </a:r>
            <a:r>
              <a:rPr lang="en-US" dirty="0"/>
              <a:t> </a:t>
            </a:r>
            <a:r>
              <a:rPr lang="en-US" dirty="0" err="1"/>
              <a:t>của</a:t>
            </a:r>
            <a:r>
              <a:rPr lang="en-US" dirty="0"/>
              <a:t> </a:t>
            </a:r>
            <a:r>
              <a:rPr lang="en-US" dirty="0" err="1"/>
              <a:t>mô</a:t>
            </a:r>
            <a:r>
              <a:rPr lang="en-US" dirty="0"/>
              <a:t> </a:t>
            </a:r>
            <a:r>
              <a:rPr lang="en-US" dirty="0" err="1"/>
              <a:t>phạm</a:t>
            </a:r>
            <a:endParaRPr lang="en-US" dirty="0"/>
          </a:p>
        </p:txBody>
      </p:sp>
    </p:spTree>
    <p:extLst>
      <p:ext uri="{BB962C8B-B14F-4D97-AF65-F5344CB8AC3E}">
        <p14:creationId xmlns:p14="http://schemas.microsoft.com/office/powerpoint/2010/main" xmlns="" val="406511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amond(in)">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amond(in)">
                                      <p:cBhvr>
                                        <p:cTn id="12" dur="20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amond(in)">
                                      <p:cBhvr>
                                        <p:cTn id="17" dur="2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Content Placeholder 5" descr="https://fbcdn-sphotos-b-a.akamaihd.net/hphotos-ak-xap1/t1.0-9/10450175_801250359893820_390394509233201628_n.jpg">
            <a:extLst>
              <a:ext uri="{FF2B5EF4-FFF2-40B4-BE49-F238E27FC236}">
                <a16:creationId xmlns:a16="http://schemas.microsoft.com/office/drawing/2014/main" xmlns="" id="{60A10A3B-53D3-7A44-82F7-150974DFB63F}"/>
              </a:ext>
            </a:extLst>
          </p:cNvPr>
          <p:cNvPicPr>
            <a:picLocks noGrp="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905000" y="762000"/>
            <a:ext cx="8229600" cy="5257800"/>
          </a:xfrm>
        </p:spPr>
      </p:pic>
    </p:spTree>
    <p:extLst>
      <p:ext uri="{BB962C8B-B14F-4D97-AF65-F5344CB8AC3E}">
        <p14:creationId xmlns:p14="http://schemas.microsoft.com/office/powerpoint/2010/main" xmlns="" val="2036680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C2EAE5-CEC1-F740-A704-394F8536C4DE}"/>
              </a:ext>
            </a:extLst>
          </p:cNvPr>
          <p:cNvSpPr>
            <a:spLocks noChangeArrowheads="1"/>
          </p:cNvSpPr>
          <p:nvPr/>
        </p:nvSpPr>
        <p:spPr bwMode="auto">
          <a:xfrm>
            <a:off x="1524001" y="2057400"/>
            <a:ext cx="9174163" cy="4343400"/>
          </a:xfrm>
          <a:prstGeom prst="rect">
            <a:avLst/>
          </a:prstGeom>
          <a:gradFill rotWithShape="1">
            <a:gsLst>
              <a:gs pos="0">
                <a:srgbClr val="DDF9FF"/>
              </a:gs>
              <a:gs pos="64999">
                <a:srgbClr val="AFF1FF"/>
              </a:gs>
              <a:gs pos="100000">
                <a:srgbClr val="8CEDFF"/>
              </a:gs>
            </a:gsLst>
            <a:lin ang="5400000" scaled="1"/>
          </a:gradFill>
          <a:ln w="9525">
            <a:solidFill>
              <a:srgbClr val="42BAEB"/>
            </a:solidFill>
            <a:miter lim="800000"/>
            <a:headEnd/>
            <a:tailEnd/>
          </a:ln>
          <a:effectLst>
            <a:outerShdw blurRad="63500" dist="20000" dir="5400000" rotWithShape="0">
              <a:srgbClr val="000000">
                <a:alpha val="37999"/>
              </a:srgbClr>
            </a:outerShdw>
          </a:effectLst>
        </p:spPr>
        <p:txBody>
          <a:bodyPr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defRPr/>
            </a:pPr>
            <a:r>
              <a:rPr lang="en-US" altLang="en-US" sz="4000" dirty="0" err="1">
                <a:solidFill>
                  <a:srgbClr val="2B166E"/>
                </a:solidFill>
              </a:rPr>
              <a:t>Bạn</a:t>
            </a:r>
            <a:r>
              <a:rPr lang="en-US" altLang="en-US" sz="4000" dirty="0">
                <a:solidFill>
                  <a:srgbClr val="2B166E"/>
                </a:solidFill>
              </a:rPr>
              <a:t> </a:t>
            </a:r>
            <a:r>
              <a:rPr lang="en-US" altLang="en-US" sz="4000" dirty="0" err="1">
                <a:solidFill>
                  <a:srgbClr val="2B166E"/>
                </a:solidFill>
              </a:rPr>
              <a:t>đã</a:t>
            </a:r>
            <a:r>
              <a:rPr lang="en-US" altLang="en-US" sz="4000" dirty="0">
                <a:solidFill>
                  <a:srgbClr val="2B166E"/>
                </a:solidFill>
              </a:rPr>
              <a:t>: </a:t>
            </a:r>
          </a:p>
          <a:p>
            <a:pPr algn="just" eaLnBrk="1" hangingPunct="1">
              <a:spcBef>
                <a:spcPct val="0"/>
              </a:spcBef>
              <a:buClrTx/>
              <a:buFontTx/>
              <a:buNone/>
              <a:defRPr/>
            </a:pPr>
            <a:r>
              <a:rPr lang="en-US" altLang="en-US" sz="4000" b="0" dirty="0">
                <a:solidFill>
                  <a:srgbClr val="2B166E"/>
                </a:solidFill>
              </a:rPr>
              <a:t>   	</a:t>
            </a:r>
            <a:r>
              <a:rPr lang="en-US" altLang="en-US" sz="4000" dirty="0" err="1">
                <a:solidFill>
                  <a:srgbClr val="FFC000"/>
                </a:solidFill>
              </a:rPr>
              <a:t>Quen</a:t>
            </a:r>
            <a:endParaRPr lang="en-US" altLang="en-US" sz="4000" dirty="0">
              <a:solidFill>
                <a:srgbClr val="FFC000"/>
              </a:solidFill>
            </a:endParaRPr>
          </a:p>
          <a:p>
            <a:pPr algn="just" eaLnBrk="1" hangingPunct="1">
              <a:spcBef>
                <a:spcPct val="0"/>
              </a:spcBef>
              <a:buClrTx/>
              <a:buFontTx/>
              <a:buNone/>
              <a:defRPr/>
            </a:pPr>
            <a:r>
              <a:rPr lang="en-US" altLang="en-US" sz="4000" b="0" dirty="0">
                <a:solidFill>
                  <a:srgbClr val="2B166E"/>
                </a:solidFill>
              </a:rPr>
              <a:t>           	</a:t>
            </a:r>
            <a:r>
              <a:rPr lang="en-US" altLang="en-US" sz="4000" dirty="0" err="1">
                <a:solidFill>
                  <a:srgbClr val="FF0000"/>
                </a:solidFill>
              </a:rPr>
              <a:t>Thân</a:t>
            </a:r>
            <a:endParaRPr lang="en-US" altLang="en-US" sz="4000" dirty="0">
              <a:solidFill>
                <a:srgbClr val="FF0000"/>
              </a:solidFill>
            </a:endParaRPr>
          </a:p>
          <a:p>
            <a:pPr algn="just" eaLnBrk="1" hangingPunct="1">
              <a:spcBef>
                <a:spcPct val="0"/>
              </a:spcBef>
              <a:buClrTx/>
              <a:buFontTx/>
              <a:buNone/>
              <a:defRPr/>
            </a:pPr>
            <a:r>
              <a:rPr lang="en-US" altLang="en-US" sz="4000" b="0" dirty="0">
                <a:solidFill>
                  <a:srgbClr val="2B166E"/>
                </a:solidFill>
              </a:rPr>
              <a:t>                  	</a:t>
            </a:r>
            <a:r>
              <a:rPr lang="en-US" altLang="en-US" sz="4000" dirty="0" err="1">
                <a:solidFill>
                  <a:srgbClr val="00B0F0"/>
                </a:solidFill>
              </a:rPr>
              <a:t>Thấu</a:t>
            </a:r>
            <a:r>
              <a:rPr lang="en-US" altLang="en-US" sz="4000" dirty="0">
                <a:solidFill>
                  <a:srgbClr val="00B0F0"/>
                </a:solidFill>
              </a:rPr>
              <a:t> </a:t>
            </a:r>
            <a:r>
              <a:rPr lang="en-US" altLang="en-US" sz="4000" dirty="0" err="1">
                <a:solidFill>
                  <a:srgbClr val="00B0F0"/>
                </a:solidFill>
              </a:rPr>
              <a:t>hiểu</a:t>
            </a:r>
            <a:endParaRPr lang="en-US" altLang="en-US" sz="4000" dirty="0">
              <a:solidFill>
                <a:srgbClr val="00B0F0"/>
              </a:solidFill>
            </a:endParaRPr>
          </a:p>
          <a:p>
            <a:pPr algn="just" eaLnBrk="1" hangingPunct="1">
              <a:spcBef>
                <a:spcPct val="0"/>
              </a:spcBef>
              <a:buClrTx/>
              <a:buFontTx/>
              <a:buNone/>
              <a:defRPr/>
            </a:pPr>
            <a:r>
              <a:rPr lang="en-US" altLang="en-US" sz="4000" b="0" dirty="0">
                <a:solidFill>
                  <a:srgbClr val="1845C4"/>
                </a:solidFill>
              </a:rPr>
              <a:t>                         </a:t>
            </a:r>
            <a:r>
              <a:rPr lang="en-US" altLang="en-US" sz="3200" dirty="0">
                <a:solidFill>
                  <a:srgbClr val="1845C4"/>
                </a:solidFill>
              </a:rPr>
              <a:t>Bao </a:t>
            </a:r>
            <a:r>
              <a:rPr lang="en-US" altLang="en-US" sz="3200" dirty="0" err="1">
                <a:solidFill>
                  <a:srgbClr val="1845C4"/>
                </a:solidFill>
              </a:rPr>
              <a:t>nhiêu</a:t>
            </a:r>
            <a:r>
              <a:rPr lang="en-US" altLang="en-US" sz="3200" dirty="0">
                <a:solidFill>
                  <a:srgbClr val="1845C4"/>
                </a:solidFill>
              </a:rPr>
              <a:t> </a:t>
            </a:r>
            <a:r>
              <a:rPr lang="en-US" altLang="en-US" sz="3200" dirty="0" err="1">
                <a:solidFill>
                  <a:srgbClr val="1845C4"/>
                </a:solidFill>
              </a:rPr>
              <a:t>học</a:t>
            </a:r>
            <a:r>
              <a:rPr lang="en-US" altLang="en-US" sz="3200" dirty="0">
                <a:solidFill>
                  <a:srgbClr val="1845C4"/>
                </a:solidFill>
              </a:rPr>
              <a:t> </a:t>
            </a:r>
            <a:r>
              <a:rPr lang="en-US" altLang="en-US" sz="3200" dirty="0" err="1">
                <a:solidFill>
                  <a:srgbClr val="1845C4"/>
                </a:solidFill>
              </a:rPr>
              <a:t>trò</a:t>
            </a:r>
            <a:r>
              <a:rPr lang="en-US" altLang="en-US" sz="3200" dirty="0">
                <a:solidFill>
                  <a:srgbClr val="1845C4"/>
                </a:solidFill>
              </a:rPr>
              <a:t>?</a:t>
            </a:r>
          </a:p>
          <a:p>
            <a:pPr algn="just" eaLnBrk="1" hangingPunct="1">
              <a:spcBef>
                <a:spcPct val="0"/>
              </a:spcBef>
              <a:buClrTx/>
              <a:buFontTx/>
              <a:buNone/>
              <a:defRPr/>
            </a:pPr>
            <a:r>
              <a:rPr lang="en-US" altLang="en-US" sz="3200" b="0" dirty="0">
                <a:solidFill>
                  <a:srgbClr val="2B166E"/>
                </a:solidFill>
              </a:rPr>
              <a:t>                        </a:t>
            </a:r>
            <a:r>
              <a:rPr lang="en-US" altLang="en-US" sz="3200" dirty="0">
                <a:solidFill>
                  <a:srgbClr val="FF0000"/>
                </a:solidFill>
              </a:rPr>
              <a:t>Bao </a:t>
            </a:r>
            <a:r>
              <a:rPr lang="en-US" altLang="en-US" sz="3200" dirty="0" err="1">
                <a:solidFill>
                  <a:srgbClr val="FF0000"/>
                </a:solidFill>
              </a:rPr>
              <a:t>nhiêu</a:t>
            </a:r>
            <a:r>
              <a:rPr lang="en-US" altLang="en-US" sz="3200" dirty="0">
                <a:solidFill>
                  <a:srgbClr val="FF0000"/>
                </a:solidFill>
              </a:rPr>
              <a:t> </a:t>
            </a:r>
            <a:r>
              <a:rPr lang="en-US" altLang="en-US" sz="3200" dirty="0" err="1">
                <a:solidFill>
                  <a:srgbClr val="FF0000"/>
                </a:solidFill>
              </a:rPr>
              <a:t>đồng</a:t>
            </a:r>
            <a:r>
              <a:rPr lang="en-US" altLang="en-US" sz="3200" dirty="0">
                <a:solidFill>
                  <a:srgbClr val="FF0000"/>
                </a:solidFill>
              </a:rPr>
              <a:t> </a:t>
            </a:r>
            <a:r>
              <a:rPr lang="en-US" altLang="en-US" sz="3200" dirty="0" err="1">
                <a:solidFill>
                  <a:srgbClr val="FF0000"/>
                </a:solidFill>
              </a:rPr>
              <a:t>nghiệp</a:t>
            </a:r>
            <a:r>
              <a:rPr lang="en-US" altLang="en-US" sz="3200" dirty="0">
                <a:solidFill>
                  <a:srgbClr val="FF0000"/>
                </a:solidFill>
              </a:rPr>
              <a:t>?</a:t>
            </a:r>
          </a:p>
          <a:p>
            <a:pPr algn="just" eaLnBrk="1" hangingPunct="1">
              <a:spcBef>
                <a:spcPct val="0"/>
              </a:spcBef>
              <a:buClrTx/>
              <a:buFontTx/>
              <a:buNone/>
              <a:defRPr/>
            </a:pPr>
            <a:endParaRPr lang="en-US" altLang="en-US" sz="4000" b="0" dirty="0">
              <a:solidFill>
                <a:srgbClr val="2B166E"/>
              </a:solidFill>
            </a:endParaRPr>
          </a:p>
        </p:txBody>
      </p:sp>
      <p:sp>
        <p:nvSpPr>
          <p:cNvPr id="128002" name="Rectangle 4">
            <a:extLst>
              <a:ext uri="{FF2B5EF4-FFF2-40B4-BE49-F238E27FC236}">
                <a16:creationId xmlns:a16="http://schemas.microsoft.com/office/drawing/2014/main" xmlns="" id="{45AA144F-58F1-844D-BC86-F3D982487C33}"/>
              </a:ext>
            </a:extLst>
          </p:cNvPr>
          <p:cNvSpPr>
            <a:spLocks noChangeArrowheads="1"/>
          </p:cNvSpPr>
          <p:nvPr/>
        </p:nvSpPr>
        <p:spPr bwMode="auto">
          <a:xfrm>
            <a:off x="1524000" y="76201"/>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600">
                <a:solidFill>
                  <a:schemeClr val="bg1"/>
                </a:solidFill>
                <a:latin typeface="Times New Roman" panose="02020603050405020304" pitchFamily="18" charset="0"/>
                <a:cs typeface="Times New Roman" panose="02020603050405020304" pitchFamily="18" charset="0"/>
              </a:rPr>
              <a:t>4. Nguyên tắc giao tiếp sư phạm</a:t>
            </a:r>
            <a:endParaRPr lang="en-US" altLang="en-US" sz="360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xmlns="" id="{0CE7C52D-977C-0F42-9F78-E03A6A50F479}"/>
              </a:ext>
            </a:extLst>
          </p:cNvPr>
          <p:cNvSpPr/>
          <p:nvPr/>
        </p:nvSpPr>
        <p:spPr>
          <a:xfrm>
            <a:off x="1839685" y="304800"/>
            <a:ext cx="8392886" cy="780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3200" dirty="0" err="1">
                <a:solidFill>
                  <a:srgbClr val="FFFF00"/>
                </a:solidFill>
                <a:cs typeface="Arial" panose="020B0604020202020204" pitchFamily="34" charset="0"/>
              </a:rPr>
              <a:t>Nguyên</a:t>
            </a:r>
            <a:r>
              <a:rPr lang="en-US" altLang="en-US" sz="3200" dirty="0">
                <a:solidFill>
                  <a:srgbClr val="FFFF00"/>
                </a:solidFill>
                <a:cs typeface="Arial" panose="020B0604020202020204" pitchFamily="34" charset="0"/>
              </a:rPr>
              <a:t> </a:t>
            </a:r>
            <a:r>
              <a:rPr lang="en-US" altLang="en-US" sz="3200" dirty="0" err="1">
                <a:solidFill>
                  <a:srgbClr val="FFFF00"/>
                </a:solidFill>
                <a:cs typeface="Arial" panose="020B0604020202020204" pitchFamily="34" charset="0"/>
              </a:rPr>
              <a:t>tắc</a:t>
            </a:r>
            <a:r>
              <a:rPr lang="en-US" altLang="en-US" sz="3200" dirty="0">
                <a:solidFill>
                  <a:srgbClr val="FFFF00"/>
                </a:solidFill>
                <a:cs typeface="Arial" panose="020B0604020202020204" pitchFamily="34" charset="0"/>
              </a:rPr>
              <a:t> </a:t>
            </a:r>
            <a:r>
              <a:rPr lang="en-US" altLang="en-US" sz="3200" dirty="0" err="1">
                <a:solidFill>
                  <a:srgbClr val="FFFF00"/>
                </a:solidFill>
                <a:cs typeface="Arial" panose="020B0604020202020204" pitchFamily="34" charset="0"/>
              </a:rPr>
              <a:t>thấu</a:t>
            </a:r>
            <a:r>
              <a:rPr lang="en-US" altLang="en-US" sz="3200" dirty="0">
                <a:solidFill>
                  <a:srgbClr val="FFFF00"/>
                </a:solidFill>
                <a:cs typeface="Arial" panose="020B0604020202020204" pitchFamily="34" charset="0"/>
              </a:rPr>
              <a:t> </a:t>
            </a:r>
            <a:r>
              <a:rPr lang="en-US" altLang="en-US" sz="3200" dirty="0" err="1">
                <a:solidFill>
                  <a:srgbClr val="FFFF00"/>
                </a:solidFill>
                <a:cs typeface="Arial" panose="020B0604020202020204" pitchFamily="34" charset="0"/>
              </a:rPr>
              <a:t>cảm</a:t>
            </a:r>
            <a:r>
              <a:rPr lang="en-US" altLang="en-US" sz="3200" dirty="0">
                <a:solidFill>
                  <a:srgbClr val="FFFF00"/>
                </a:solidFill>
                <a:cs typeface="Arial" panose="020B0604020202020204" pitchFamily="34" charset="0"/>
              </a:rPr>
              <a:t> </a:t>
            </a:r>
            <a:r>
              <a:rPr lang="en-US" altLang="en-US" sz="3200" dirty="0" err="1">
                <a:solidFill>
                  <a:srgbClr val="FFFF00"/>
                </a:solidFill>
                <a:cs typeface="Arial" panose="020B0604020202020204" pitchFamily="34" charset="0"/>
              </a:rPr>
              <a:t>và</a:t>
            </a:r>
            <a:r>
              <a:rPr lang="en-US" altLang="en-US" sz="3200" dirty="0">
                <a:solidFill>
                  <a:srgbClr val="FFFF00"/>
                </a:solidFill>
                <a:cs typeface="Arial" panose="020B0604020202020204" pitchFamily="34" charset="0"/>
              </a:rPr>
              <a:t> </a:t>
            </a:r>
            <a:r>
              <a:rPr lang="en-US" altLang="en-US" sz="3200" dirty="0" err="1">
                <a:solidFill>
                  <a:srgbClr val="FFFF00"/>
                </a:solidFill>
                <a:cs typeface="Arial" panose="020B0604020202020204" pitchFamily="34" charset="0"/>
              </a:rPr>
              <a:t>đồng</a:t>
            </a:r>
            <a:r>
              <a:rPr lang="en-US" altLang="en-US" sz="3200" dirty="0">
                <a:solidFill>
                  <a:srgbClr val="FFFF00"/>
                </a:solidFill>
                <a:cs typeface="Arial" panose="020B0604020202020204" pitchFamily="34" charset="0"/>
              </a:rPr>
              <a:t> </a:t>
            </a:r>
            <a:r>
              <a:rPr lang="en-US" altLang="en-US" sz="3200" dirty="0" err="1">
                <a:solidFill>
                  <a:srgbClr val="FFFF00"/>
                </a:solidFill>
                <a:cs typeface="Arial" panose="020B0604020202020204" pitchFamily="34" charset="0"/>
              </a:rPr>
              <a:t>cảm</a:t>
            </a:r>
            <a:endParaRPr lang="en-US" altLang="en-US" sz="3200" dirty="0">
              <a:solidFill>
                <a:srgbClr val="FFFF00"/>
              </a:solidFill>
              <a:cs typeface="Arial" panose="020B0604020202020204" pitchFamily="34" charset="0"/>
            </a:endParaRPr>
          </a:p>
        </p:txBody>
      </p:sp>
    </p:spTree>
    <p:extLst>
      <p:ext uri="{BB962C8B-B14F-4D97-AF65-F5344CB8AC3E}">
        <p14:creationId xmlns:p14="http://schemas.microsoft.com/office/powerpoint/2010/main" xmlns="" val="2048660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a:extLst>
              <a:ext uri="{FF2B5EF4-FFF2-40B4-BE49-F238E27FC236}">
                <a16:creationId xmlns:a16="http://schemas.microsoft.com/office/drawing/2014/main" xmlns="" id="{EB57A4CD-8FA6-1644-AF3E-4B4CA9403D6E}"/>
              </a:ext>
            </a:extLst>
          </p:cNvPr>
          <p:cNvSpPr>
            <a:spLocks noChangeArrowheads="1"/>
          </p:cNvSpPr>
          <p:nvPr/>
        </p:nvSpPr>
        <p:spPr bwMode="auto">
          <a:xfrm>
            <a:off x="1828800" y="76201"/>
            <a:ext cx="861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a:solidFill>
                  <a:schemeClr val="bg1"/>
                </a:solidFill>
                <a:latin typeface="Arial" panose="020B0604020202020204" pitchFamily="34" charset="0"/>
              </a:rPr>
              <a:t>NGUYÊN TẮC  THẤU CẢM VÀ ĐỒNG CẢM</a:t>
            </a:r>
          </a:p>
        </p:txBody>
      </p:sp>
      <p:sp>
        <p:nvSpPr>
          <p:cNvPr id="44036" name="Text Box 6">
            <a:extLst>
              <a:ext uri="{FF2B5EF4-FFF2-40B4-BE49-F238E27FC236}">
                <a16:creationId xmlns:a16="http://schemas.microsoft.com/office/drawing/2014/main" xmlns="" id="{14A7D857-A65B-554C-914D-B01AE027F561}"/>
              </a:ext>
            </a:extLst>
          </p:cNvPr>
          <p:cNvSpPr txBox="1">
            <a:spLocks noChangeArrowheads="1"/>
          </p:cNvSpPr>
          <p:nvPr/>
        </p:nvSpPr>
        <p:spPr bwMode="auto">
          <a:xfrm>
            <a:off x="4648200" y="2438401"/>
            <a:ext cx="1371600" cy="131127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4000">
                <a:solidFill>
                  <a:srgbClr val="FF0000"/>
                </a:solidFill>
                <a:latin typeface="Arial" panose="020B0604020202020204" pitchFamily="34" charset="0"/>
              </a:rPr>
              <a:t>Cửu tri</a:t>
            </a:r>
          </a:p>
        </p:txBody>
      </p:sp>
      <p:sp>
        <p:nvSpPr>
          <p:cNvPr id="44037" name="Text Box 7">
            <a:extLst>
              <a:ext uri="{FF2B5EF4-FFF2-40B4-BE49-F238E27FC236}">
                <a16:creationId xmlns:a16="http://schemas.microsoft.com/office/drawing/2014/main" xmlns="" id="{76B98D88-7522-0248-B73F-19E80084A7FA}"/>
              </a:ext>
            </a:extLst>
          </p:cNvPr>
          <p:cNvSpPr txBox="1">
            <a:spLocks noChangeArrowheads="1"/>
          </p:cNvSpPr>
          <p:nvPr/>
        </p:nvSpPr>
        <p:spPr bwMode="auto">
          <a:xfrm>
            <a:off x="6477000" y="1041401"/>
            <a:ext cx="4191000" cy="5508625"/>
          </a:xfrm>
          <a:prstGeom prst="rect">
            <a:avLst/>
          </a:prstGeom>
          <a:gradFill rotWithShape="1">
            <a:gsLst>
              <a:gs pos="0">
                <a:srgbClr val="DDF9FF"/>
              </a:gs>
              <a:gs pos="64999">
                <a:srgbClr val="AFF1FF"/>
              </a:gs>
              <a:gs pos="100000">
                <a:srgbClr val="8CEDFF"/>
              </a:gs>
            </a:gsLst>
            <a:lin ang="5400000" scaled="1"/>
          </a:gradFill>
          <a:ln w="9525">
            <a:solidFill>
              <a:srgbClr val="42BAEB"/>
            </a:solidFill>
            <a:miter lim="800000"/>
            <a:headEnd/>
            <a:tailEnd/>
          </a:ln>
          <a:effectLst>
            <a:outerShdw blurRad="63500" dist="20000" dir="5400000" rotWithShape="0">
              <a:srgbClr val="000000">
                <a:alpha val="37999"/>
              </a:srgbClr>
            </a:outerShdw>
          </a:effec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defRPr/>
            </a:pPr>
            <a:r>
              <a:rPr lang="en-US" altLang="en-US" dirty="0">
                <a:solidFill>
                  <a:schemeClr val="tx2"/>
                </a:solidFill>
                <a:latin typeface="Arial" panose="020B0604020202020204" pitchFamily="34" charset="0"/>
              </a:rPr>
              <a:t>1. </a:t>
            </a:r>
            <a:r>
              <a:rPr lang="en-US" altLang="en-US" sz="2400" dirty="0">
                <a:solidFill>
                  <a:schemeClr val="tx2"/>
                </a:solidFill>
                <a:latin typeface="Arial" panose="020B0604020202020204" pitchFamily="34" charset="0"/>
              </a:rPr>
              <a:t>Tri </a:t>
            </a:r>
            <a:r>
              <a:rPr lang="en-US" altLang="en-US" sz="2400" dirty="0" err="1">
                <a:solidFill>
                  <a:schemeClr val="tx2"/>
                </a:solidFill>
                <a:latin typeface="Arial" panose="020B0604020202020204" pitchFamily="34" charset="0"/>
              </a:rPr>
              <a:t>kỉ</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mình</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2. Tri </a:t>
            </a:r>
            <a:r>
              <a:rPr lang="en-US" altLang="en-US" sz="2400" dirty="0" err="1">
                <a:solidFill>
                  <a:schemeClr val="tx2"/>
                </a:solidFill>
                <a:latin typeface="Arial" panose="020B0604020202020204" pitchFamily="34" charset="0"/>
              </a:rPr>
              <a:t>bỉ</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người</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3. Tri </a:t>
            </a:r>
            <a:r>
              <a:rPr lang="en-US" altLang="en-US" sz="2400" dirty="0" err="1">
                <a:solidFill>
                  <a:schemeClr val="tx2"/>
                </a:solidFill>
                <a:latin typeface="Arial" panose="020B0604020202020204" pitchFamily="34" charset="0"/>
              </a:rPr>
              <a:t>thời</a:t>
            </a:r>
            <a:r>
              <a:rPr lang="en-US" altLang="en-US" sz="2400" dirty="0">
                <a:solidFill>
                  <a:schemeClr val="tx2"/>
                </a:solidFill>
                <a:latin typeface="Arial" panose="020B0604020202020204" pitchFamily="34" charset="0"/>
              </a:rPr>
              <a:t> (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thời</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thế</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4. Tri </a:t>
            </a:r>
            <a:r>
              <a:rPr lang="en-US" altLang="en-US" sz="2400" dirty="0" err="1">
                <a:solidFill>
                  <a:schemeClr val="tx2"/>
                </a:solidFill>
                <a:latin typeface="Arial" panose="020B0604020202020204" pitchFamily="34" charset="0"/>
              </a:rPr>
              <a:t>túc</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VnTime" pitchFamily="34" charset="0"/>
              </a:rPr>
              <a:t>đủ</a:t>
            </a:r>
            <a:r>
              <a:rPr lang="en-US" altLang="en-US" sz="2400" dirty="0">
                <a:solidFill>
                  <a:schemeClr val="tx2"/>
                </a:solidFill>
                <a:latin typeface=".VnTime" pitchFamily="34" charset="0"/>
              </a:rPr>
              <a:t> </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5. Tri </a:t>
            </a:r>
            <a:r>
              <a:rPr lang="en-US" altLang="en-US" sz="2400" dirty="0" err="1">
                <a:solidFill>
                  <a:schemeClr val="tx2"/>
                </a:solidFill>
                <a:latin typeface="Arial" panose="020B0604020202020204" pitchFamily="34" charset="0"/>
              </a:rPr>
              <a:t>chỉ</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d</a:t>
            </a:r>
            <a:r>
              <a:rPr lang="en-US" altLang="en-US" sz="2400" dirty="0" err="1">
                <a:solidFill>
                  <a:schemeClr val="tx2"/>
                </a:solidFill>
                <a:latin typeface=".VnTime" pitchFamily="34" charset="0"/>
              </a:rPr>
              <a:t>ừ</a:t>
            </a:r>
            <a:r>
              <a:rPr lang="en-US" altLang="en-US" sz="2400" dirty="0" err="1">
                <a:solidFill>
                  <a:schemeClr val="tx2"/>
                </a:solidFill>
                <a:latin typeface="Arial" panose="020B0604020202020204" pitchFamily="34" charset="0"/>
              </a:rPr>
              <a:t>ng</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6. Tri </a:t>
            </a:r>
            <a:r>
              <a:rPr lang="en-US" altLang="en-US" sz="2400" dirty="0" err="1">
                <a:solidFill>
                  <a:schemeClr val="tx2"/>
                </a:solidFill>
                <a:latin typeface="Arial" panose="020B0604020202020204" pitchFamily="34" charset="0"/>
              </a:rPr>
              <a:t>nguyên</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căn</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nguyên</a:t>
            </a:r>
            <a:r>
              <a:rPr lang="en-US" altLang="en-US" sz="2400" dirty="0">
                <a:solidFill>
                  <a:schemeClr val="tx2"/>
                </a:solidFill>
                <a:latin typeface="Arial" panose="020B0604020202020204" pitchFamily="34" charset="0"/>
              </a:rPr>
              <a:t>) </a:t>
            </a:r>
          </a:p>
          <a:p>
            <a:pPr eaLnBrk="1" hangingPunct="1">
              <a:spcBef>
                <a:spcPct val="50000"/>
              </a:spcBef>
              <a:buClrTx/>
              <a:buFontTx/>
              <a:buNone/>
              <a:defRPr/>
            </a:pPr>
            <a:r>
              <a:rPr lang="en-US" altLang="en-US" sz="2400" dirty="0">
                <a:solidFill>
                  <a:schemeClr val="tx2"/>
                </a:solidFill>
                <a:latin typeface="Arial" panose="020B0604020202020204" pitchFamily="34" charset="0"/>
              </a:rPr>
              <a:t>7. Tri </a:t>
            </a:r>
            <a:r>
              <a:rPr lang="en-US" altLang="en-US" sz="2400" dirty="0" err="1">
                <a:solidFill>
                  <a:schemeClr val="tx2"/>
                </a:solidFill>
                <a:latin typeface="Arial" panose="020B0604020202020204" pitchFamily="34" charset="0"/>
              </a:rPr>
              <a:t>cụ</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sợ</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mình</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8. Tri </a:t>
            </a:r>
            <a:r>
              <a:rPr lang="en-US" altLang="en-US" sz="2400" dirty="0" err="1">
                <a:solidFill>
                  <a:schemeClr val="tx2"/>
                </a:solidFill>
                <a:latin typeface="Arial" panose="020B0604020202020204" pitchFamily="34" charset="0"/>
              </a:rPr>
              <a:t>nhẫn</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nhẫn</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nhịn</a:t>
            </a:r>
            <a:r>
              <a:rPr lang="en-US" altLang="en-US" sz="2400" dirty="0">
                <a:solidFill>
                  <a:schemeClr val="tx2"/>
                </a:solidFill>
                <a:latin typeface="Arial" panose="020B0604020202020204" pitchFamily="34" charset="0"/>
              </a:rPr>
              <a:t>)</a:t>
            </a:r>
          </a:p>
          <a:p>
            <a:pPr eaLnBrk="1" hangingPunct="1">
              <a:spcBef>
                <a:spcPct val="50000"/>
              </a:spcBef>
              <a:buClrTx/>
              <a:buFontTx/>
              <a:buNone/>
              <a:defRPr/>
            </a:pPr>
            <a:r>
              <a:rPr lang="en-US" altLang="en-US" sz="2400" dirty="0">
                <a:solidFill>
                  <a:schemeClr val="tx2"/>
                </a:solidFill>
                <a:latin typeface="Arial" panose="020B0604020202020204" pitchFamily="34" charset="0"/>
              </a:rPr>
              <a:t>9. Tri </a:t>
            </a:r>
            <a:r>
              <a:rPr lang="en-US" altLang="en-US" sz="2400" dirty="0" err="1">
                <a:solidFill>
                  <a:schemeClr val="tx2"/>
                </a:solidFill>
                <a:latin typeface="Arial" panose="020B0604020202020204" pitchFamily="34" charset="0"/>
              </a:rPr>
              <a:t>biến</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biết</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ứng</a:t>
            </a:r>
            <a:r>
              <a:rPr lang="en-US" altLang="en-US" sz="2400" dirty="0">
                <a:solidFill>
                  <a:schemeClr val="tx2"/>
                </a:solidFill>
                <a:latin typeface="Arial" panose="020B0604020202020204" pitchFamily="34" charset="0"/>
              </a:rPr>
              <a:t> </a:t>
            </a:r>
            <a:r>
              <a:rPr lang="en-US" altLang="en-US" sz="2400" dirty="0" err="1">
                <a:solidFill>
                  <a:schemeClr val="tx2"/>
                </a:solidFill>
                <a:latin typeface="Arial" panose="020B0604020202020204" pitchFamily="34" charset="0"/>
              </a:rPr>
              <a:t>phó</a:t>
            </a:r>
            <a:r>
              <a:rPr lang="en-US" altLang="en-US" dirty="0">
                <a:solidFill>
                  <a:schemeClr val="tx2"/>
                </a:solidFill>
                <a:latin typeface="Arial" panose="020B0604020202020204" pitchFamily="34" charset="0"/>
              </a:rPr>
              <a:t>)</a:t>
            </a:r>
          </a:p>
        </p:txBody>
      </p:sp>
      <p:sp>
        <p:nvSpPr>
          <p:cNvPr id="44038" name="AutoShape 10">
            <a:extLst>
              <a:ext uri="{FF2B5EF4-FFF2-40B4-BE49-F238E27FC236}">
                <a16:creationId xmlns:a16="http://schemas.microsoft.com/office/drawing/2014/main" xmlns="" id="{B8DEE384-C0CF-B647-9DE9-D4B0024C3E60}"/>
              </a:ext>
            </a:extLst>
          </p:cNvPr>
          <p:cNvSpPr>
            <a:spLocks noChangeArrowheads="1"/>
          </p:cNvSpPr>
          <p:nvPr/>
        </p:nvSpPr>
        <p:spPr bwMode="auto">
          <a:xfrm>
            <a:off x="1828800" y="1143000"/>
            <a:ext cx="3581400" cy="1066800"/>
          </a:xfrm>
          <a:prstGeom prst="wedgeEllipseCallout">
            <a:avLst>
              <a:gd name="adj1" fmla="val 30625"/>
              <a:gd name="adj2" fmla="val 81417"/>
            </a:avLst>
          </a:prstGeom>
          <a:solidFill>
            <a:schemeClr val="accent1"/>
          </a:solidFill>
          <a:ln w="9525">
            <a:solidFill>
              <a:schemeClr val="tx1"/>
            </a:solidFill>
            <a:miter lim="800000"/>
            <a:headEnd/>
            <a:tailEnd/>
          </a:ln>
        </p:spPr>
        <p:txBody>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dirty="0" err="1">
                <a:solidFill>
                  <a:srgbClr val="FFFF00"/>
                </a:solidFill>
                <a:latin typeface="Arial" panose="020B0604020202020204" pitchFamily="34" charset="0"/>
              </a:rPr>
              <a:t>Sự</a:t>
            </a:r>
            <a:r>
              <a:rPr lang="en-US" altLang="en-US" dirty="0">
                <a:solidFill>
                  <a:srgbClr val="FFFF00"/>
                </a:solidFill>
                <a:latin typeface="Arial" panose="020B0604020202020204" pitchFamily="34" charset="0"/>
              </a:rPr>
              <a:t> </a:t>
            </a:r>
            <a:r>
              <a:rPr lang="en-US" altLang="en-US" dirty="0" err="1">
                <a:solidFill>
                  <a:srgbClr val="FFFF00"/>
                </a:solidFill>
                <a:latin typeface="Arial" panose="020B0604020202020204" pitchFamily="34" charset="0"/>
              </a:rPr>
              <a:t>hiểu</a:t>
            </a:r>
            <a:r>
              <a:rPr lang="en-US" altLang="en-US" dirty="0">
                <a:solidFill>
                  <a:srgbClr val="FFFF00"/>
                </a:solidFill>
                <a:latin typeface="Arial" panose="020B0604020202020204" pitchFamily="34" charset="0"/>
              </a:rPr>
              <a:t> </a:t>
            </a:r>
            <a:r>
              <a:rPr lang="en-US" altLang="en-US" dirty="0" err="1">
                <a:solidFill>
                  <a:srgbClr val="FFFF00"/>
                </a:solidFill>
                <a:latin typeface="Arial" panose="020B0604020202020204" pitchFamily="34" charset="0"/>
              </a:rPr>
              <a:t>biết</a:t>
            </a:r>
            <a:r>
              <a:rPr lang="en-US" altLang="en-US" dirty="0">
                <a:solidFill>
                  <a:srgbClr val="FFFF00"/>
                </a:solidFill>
                <a:latin typeface="Arial" panose="020B0604020202020204" pitchFamily="34" charset="0"/>
              </a:rPr>
              <a:t> </a:t>
            </a:r>
            <a:r>
              <a:rPr lang="en-US" altLang="en-US" dirty="0" err="1">
                <a:solidFill>
                  <a:srgbClr val="FFFF00"/>
                </a:solidFill>
                <a:latin typeface="Arial" panose="020B0604020202020204" pitchFamily="34" charset="0"/>
              </a:rPr>
              <a:t>thấu</a:t>
            </a:r>
            <a:r>
              <a:rPr lang="en-US" altLang="en-US" dirty="0">
                <a:solidFill>
                  <a:srgbClr val="FFFF00"/>
                </a:solidFill>
                <a:latin typeface="Arial" panose="020B0604020202020204" pitchFamily="34" charset="0"/>
              </a:rPr>
              <a:t> </a:t>
            </a:r>
            <a:r>
              <a:rPr lang="en-US" altLang="en-US" dirty="0" err="1">
                <a:solidFill>
                  <a:srgbClr val="FFFF00"/>
                </a:solidFill>
                <a:latin typeface="Arial" panose="020B0604020202020204" pitchFamily="34" charset="0"/>
              </a:rPr>
              <a:t>đáo</a:t>
            </a:r>
            <a:r>
              <a:rPr lang="en-US" altLang="en-US" dirty="0">
                <a:solidFill>
                  <a:srgbClr val="FFFF00"/>
                </a:solidFill>
                <a:latin typeface="Arial" panose="020B0604020202020204" pitchFamily="34" charset="0"/>
              </a:rPr>
              <a:t> </a:t>
            </a:r>
          </a:p>
        </p:txBody>
      </p:sp>
      <p:sp>
        <p:nvSpPr>
          <p:cNvPr id="130053" name="AutoShape 13">
            <a:extLst>
              <a:ext uri="{FF2B5EF4-FFF2-40B4-BE49-F238E27FC236}">
                <a16:creationId xmlns:a16="http://schemas.microsoft.com/office/drawing/2014/main" xmlns="" id="{76F6F3B9-9E53-374F-BF1A-9261CDA64E66}"/>
              </a:ext>
            </a:extLst>
          </p:cNvPr>
          <p:cNvSpPr>
            <a:spLocks noChangeArrowheads="1"/>
          </p:cNvSpPr>
          <p:nvPr/>
        </p:nvSpPr>
        <p:spPr bwMode="auto">
          <a:xfrm>
            <a:off x="6019800" y="3124200"/>
            <a:ext cx="4572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4040" name="AutoShape 14">
            <a:extLst>
              <a:ext uri="{FF2B5EF4-FFF2-40B4-BE49-F238E27FC236}">
                <a16:creationId xmlns:a16="http://schemas.microsoft.com/office/drawing/2014/main" xmlns="" id="{0C3952F7-ED95-C841-A08B-DA353F9297CA}"/>
              </a:ext>
            </a:extLst>
          </p:cNvPr>
          <p:cNvSpPr>
            <a:spLocks noChangeArrowheads="1"/>
          </p:cNvSpPr>
          <p:nvPr/>
        </p:nvSpPr>
        <p:spPr bwMode="auto">
          <a:xfrm>
            <a:off x="1524000" y="2438400"/>
            <a:ext cx="2895600" cy="1447800"/>
          </a:xfrm>
          <a:prstGeom prst="cloudCallout">
            <a:avLst>
              <a:gd name="adj1" fmla="val 9208"/>
              <a:gd name="adj2" fmla="val 66306"/>
            </a:avLst>
          </a:prstGeom>
          <a:solidFill>
            <a:schemeClr val="bg2"/>
          </a:solidFill>
          <a:ln w="9525">
            <a:solidFill>
              <a:schemeClr val="tx1"/>
            </a:solidFill>
            <a:round/>
            <a:headEnd/>
            <a:tailEnd/>
          </a:ln>
        </p:spPr>
        <p:txBody>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latin typeface="Arial" panose="020B0604020202020204" pitchFamily="34" charset="0"/>
            </a:endParaRPr>
          </a:p>
        </p:txBody>
      </p:sp>
      <p:sp>
        <p:nvSpPr>
          <p:cNvPr id="130055" name="Text Box 15">
            <a:extLst>
              <a:ext uri="{FF2B5EF4-FFF2-40B4-BE49-F238E27FC236}">
                <a16:creationId xmlns:a16="http://schemas.microsoft.com/office/drawing/2014/main" xmlns="" id="{56977542-FB61-2D49-A89B-FCC961252E66}"/>
              </a:ext>
            </a:extLst>
          </p:cNvPr>
          <p:cNvSpPr txBox="1">
            <a:spLocks noChangeArrowheads="1"/>
          </p:cNvSpPr>
          <p:nvPr/>
        </p:nvSpPr>
        <p:spPr bwMode="auto">
          <a:xfrm>
            <a:off x="2057400" y="2703514"/>
            <a:ext cx="1905000" cy="9540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a:solidFill>
                  <a:schemeClr val="tx2"/>
                </a:solidFill>
                <a:latin typeface="Arial" panose="020B0604020202020204" pitchFamily="34" charset="0"/>
              </a:rPr>
              <a:t>Sự đồng</a:t>
            </a:r>
          </a:p>
          <a:p>
            <a:pPr eaLnBrk="1" hangingPunct="1">
              <a:spcBef>
                <a:spcPct val="0"/>
              </a:spcBef>
              <a:buClrTx/>
              <a:buFontTx/>
              <a:buNone/>
            </a:pPr>
            <a:r>
              <a:rPr lang="en-US" altLang="en-US">
                <a:solidFill>
                  <a:schemeClr val="tx2"/>
                </a:solidFill>
                <a:latin typeface="Arial" panose="020B0604020202020204" pitchFamily="34" charset="0"/>
              </a:rPr>
              <a:t> cảm</a:t>
            </a:r>
            <a:endParaRPr lang="en-US" altLang="en-US" sz="2400">
              <a:solidFill>
                <a:schemeClr val="tx2"/>
              </a:solidFill>
              <a:latin typeface="Arial" panose="020B0604020202020204" pitchFamily="34" charset="0"/>
            </a:endParaRPr>
          </a:p>
        </p:txBody>
      </p:sp>
      <p:sp>
        <p:nvSpPr>
          <p:cNvPr id="44042" name="Text Box 17">
            <a:extLst>
              <a:ext uri="{FF2B5EF4-FFF2-40B4-BE49-F238E27FC236}">
                <a16:creationId xmlns:a16="http://schemas.microsoft.com/office/drawing/2014/main" xmlns="" id="{EB815F50-EC89-A24F-92D3-339A6EDB54DA}"/>
              </a:ext>
            </a:extLst>
          </p:cNvPr>
          <p:cNvSpPr txBox="1">
            <a:spLocks noChangeArrowheads="1"/>
          </p:cNvSpPr>
          <p:nvPr/>
        </p:nvSpPr>
        <p:spPr bwMode="auto">
          <a:xfrm>
            <a:off x="3124200" y="4133850"/>
            <a:ext cx="2819400" cy="2677656"/>
          </a:xfrm>
          <a:prstGeom prst="rect">
            <a:avLst/>
          </a:prstGeom>
          <a:gradFill rotWithShape="1">
            <a:gsLst>
              <a:gs pos="0">
                <a:srgbClr val="EBEAF4"/>
              </a:gs>
              <a:gs pos="64999">
                <a:srgbClr val="CBC9E0"/>
              </a:gs>
              <a:gs pos="100000">
                <a:srgbClr val="B4B0D4"/>
              </a:gs>
            </a:gsLst>
            <a:lin ang="5400000" scaled="1"/>
          </a:gradFill>
          <a:ln w="9525">
            <a:solidFill>
              <a:srgbClr val="29136E"/>
            </a:solidFill>
            <a:miter lim="800000"/>
            <a:headEnd/>
            <a:tailEnd/>
          </a:ln>
          <a:effectLst>
            <a:outerShdw blurRad="63500" dist="20000" dir="5400000" rotWithShape="0">
              <a:srgbClr val="000000">
                <a:alpha val="37999"/>
              </a:srgbClr>
            </a:outerShdw>
          </a:effectLst>
        </p:spPr>
        <p:txBody>
          <a:bodyPr>
            <a:spAutoFit/>
          </a:bodyPr>
          <a:lstStyle>
            <a:lvl1pPr marL="342900" indent="-342900">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AutoNum type="arabicPeriod"/>
              <a:defRPr/>
            </a:pPr>
            <a:r>
              <a:rPr lang="en-US" altLang="en-US" sz="2400">
                <a:solidFill>
                  <a:srgbClr val="FF0000"/>
                </a:solidFill>
                <a:latin typeface="Arial" panose="020B0604020202020204" pitchFamily="34" charset="0"/>
              </a:rPr>
              <a:t>Đồng  hành</a:t>
            </a:r>
          </a:p>
          <a:p>
            <a:pPr eaLnBrk="1" hangingPunct="1">
              <a:spcBef>
                <a:spcPct val="50000"/>
              </a:spcBef>
              <a:buClrTx/>
              <a:buFontTx/>
              <a:buAutoNum type="arabicPeriod"/>
              <a:defRPr/>
            </a:pPr>
            <a:r>
              <a:rPr lang="en-US" altLang="en-US" sz="2400">
                <a:solidFill>
                  <a:srgbClr val="FF0000"/>
                </a:solidFill>
                <a:latin typeface="Arial" panose="020B0604020202020204" pitchFamily="34" charset="0"/>
              </a:rPr>
              <a:t>Đồng ngôn</a:t>
            </a:r>
          </a:p>
          <a:p>
            <a:pPr eaLnBrk="1" hangingPunct="1">
              <a:spcBef>
                <a:spcPct val="50000"/>
              </a:spcBef>
              <a:buClrTx/>
              <a:buFontTx/>
              <a:buAutoNum type="arabicPeriod"/>
              <a:defRPr/>
            </a:pPr>
            <a:r>
              <a:rPr lang="en-US" altLang="en-US" sz="2400">
                <a:solidFill>
                  <a:srgbClr val="FF0000"/>
                </a:solidFill>
                <a:latin typeface="Arial" panose="020B0604020202020204" pitchFamily="34" charset="0"/>
              </a:rPr>
              <a:t>Đồng chí</a:t>
            </a:r>
          </a:p>
          <a:p>
            <a:pPr eaLnBrk="1" hangingPunct="1">
              <a:spcBef>
                <a:spcPct val="50000"/>
              </a:spcBef>
              <a:buClrTx/>
              <a:buFontTx/>
              <a:buAutoNum type="arabicPeriod"/>
              <a:defRPr/>
            </a:pPr>
            <a:r>
              <a:rPr lang="en-US" altLang="en-US" sz="2400">
                <a:solidFill>
                  <a:srgbClr val="FF0000"/>
                </a:solidFill>
                <a:latin typeface="Arial" panose="020B0604020202020204" pitchFamily="34" charset="0"/>
              </a:rPr>
              <a:t>Đồng khí </a:t>
            </a:r>
          </a:p>
          <a:p>
            <a:pPr eaLnBrk="1" hangingPunct="1">
              <a:spcBef>
                <a:spcPct val="50000"/>
              </a:spcBef>
              <a:buClrTx/>
              <a:buFontTx/>
              <a:buAutoNum type="arabicPeriod"/>
              <a:defRPr/>
            </a:pPr>
            <a:r>
              <a:rPr lang="en-US" altLang="en-US" sz="2400">
                <a:solidFill>
                  <a:srgbClr val="FF0000"/>
                </a:solidFill>
                <a:latin typeface="Arial" panose="020B0604020202020204" pitchFamily="34" charset="0"/>
              </a:rPr>
              <a:t>Đồng  tâm</a:t>
            </a:r>
          </a:p>
        </p:txBody>
      </p:sp>
    </p:spTree>
    <p:extLst>
      <p:ext uri="{BB962C8B-B14F-4D97-AF65-F5344CB8AC3E}">
        <p14:creationId xmlns:p14="http://schemas.microsoft.com/office/powerpoint/2010/main" xmlns="" val="110337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arn(inVertic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wipe(down)">
                                      <p:cBhvr>
                                        <p:cTn id="12" dur="5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circle(in)">
                                      <p:cBhvr>
                                        <p:cTn id="17" dur="2000"/>
                                        <p:tgtEl>
                                          <p:spTgt spid="44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wipe(down)">
                                      <p:cBhvr>
                                        <p:cTn id="22" dur="500"/>
                                        <p:tgtEl>
                                          <p:spTgt spid="44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042"/>
                                        </p:tgtEl>
                                        <p:attrNameLst>
                                          <p:attrName>style.visibility</p:attrName>
                                        </p:attrNameLst>
                                      </p:cBhvr>
                                      <p:to>
                                        <p:strVal val="visible"/>
                                      </p:to>
                                    </p:set>
                                    <p:animEffect transition="in" filter="wheel(1)">
                                      <p:cBhvr>
                                        <p:cTn id="27" dur="20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40" grpId="0" animBg="1"/>
      <p:bldP spid="440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0AA3E-C513-B14B-B7BC-8A61452C4C95}"/>
              </a:ext>
            </a:extLst>
          </p:cNvPr>
          <p:cNvSpPr>
            <a:spLocks noGrp="1"/>
          </p:cNvSpPr>
          <p:nvPr>
            <p:ph type="title"/>
          </p:nvPr>
        </p:nvSpPr>
        <p:spPr>
          <a:xfrm>
            <a:off x="1595829" y="647091"/>
            <a:ext cx="8761413" cy="706964"/>
          </a:xfrm>
        </p:spPr>
        <p:txBody>
          <a:bodyPr/>
          <a:lstStyle/>
          <a:p>
            <a:pPr algn="ctr"/>
            <a:r>
              <a:rPr lang="en-US" b="1" dirty="0"/>
              <a:t>MỤC TIÊU </a:t>
            </a:r>
          </a:p>
        </p:txBody>
      </p:sp>
      <p:sp>
        <p:nvSpPr>
          <p:cNvPr id="3" name="Content Placeholder 2">
            <a:extLst>
              <a:ext uri="{FF2B5EF4-FFF2-40B4-BE49-F238E27FC236}">
                <a16:creationId xmlns:a16="http://schemas.microsoft.com/office/drawing/2014/main" xmlns="" id="{A9FD1F82-2B42-1D4B-A070-10EACAD6EB27}"/>
              </a:ext>
            </a:extLst>
          </p:cNvPr>
          <p:cNvSpPr>
            <a:spLocks noGrp="1"/>
          </p:cNvSpPr>
          <p:nvPr>
            <p:ph idx="1"/>
          </p:nvPr>
        </p:nvSpPr>
        <p:spPr>
          <a:xfrm>
            <a:off x="1154954" y="1550001"/>
            <a:ext cx="10709944" cy="4943192"/>
          </a:xfrm>
        </p:spPr>
        <p:txBody>
          <a:bodyPr>
            <a:noAutofit/>
          </a:bodyPr>
          <a:lstStyle/>
          <a:p>
            <a:r>
              <a:rPr lang="vi-VN" sz="2400" dirty="0">
                <a:solidFill>
                  <a:schemeClr val="bg1"/>
                </a:solidFill>
              </a:rPr>
              <a:t>Mục tiêu: sau buổi tập huấn này, học viên sẽ:</a:t>
            </a:r>
            <a:endParaRPr lang="en-US" sz="2400" dirty="0">
              <a:solidFill>
                <a:schemeClr val="bg1"/>
              </a:solidFill>
            </a:endParaRPr>
          </a:p>
          <a:p>
            <a:r>
              <a:rPr lang="vi-VN" sz="2400" dirty="0"/>
              <a:t>Kiến thức</a:t>
            </a:r>
            <a:endParaRPr lang="en-US" sz="2400" dirty="0"/>
          </a:p>
          <a:p>
            <a:pPr lvl="1"/>
            <a:r>
              <a:rPr lang="vi-VN" sz="2400" dirty="0"/>
              <a:t>Phân tích được bối cảnh xã hội ảnh hưởng đến giáo dục, người GV</a:t>
            </a:r>
          </a:p>
          <a:p>
            <a:pPr lvl="1"/>
            <a:r>
              <a:rPr lang="vi-VN" sz="2400" dirty="0"/>
              <a:t>Phân tích được khái niệm, đặc trưng và nguyên tắc GTSP</a:t>
            </a:r>
          </a:p>
          <a:p>
            <a:pPr lvl="1"/>
            <a:r>
              <a:rPr lang="vi-VN" sz="2400" dirty="0"/>
              <a:t>Trình bày được khái niệm tình huống SP, các loại tình huống trong giao tiếp SP</a:t>
            </a:r>
            <a:endParaRPr lang="en-US" sz="2400" dirty="0"/>
          </a:p>
          <a:p>
            <a:pPr lvl="1"/>
            <a:r>
              <a:rPr lang="vi-VN" sz="2400" dirty="0"/>
              <a:t>Phân tích được qui trình ƯXSP, các nguyên tắc ƯXSP trong các tình huống SP</a:t>
            </a:r>
            <a:endParaRPr lang="en-US" sz="2400" dirty="0"/>
          </a:p>
          <a:p>
            <a:pPr lvl="1"/>
            <a:r>
              <a:rPr lang="vi-VN" sz="2400" dirty="0"/>
              <a:t>Phân tích được các tình huống trong quá trình dạy học và giáo dục</a:t>
            </a:r>
            <a:endParaRPr lang="en-US" sz="2400" dirty="0"/>
          </a:p>
          <a:p>
            <a:endParaRPr lang="en-US" sz="2400" dirty="0"/>
          </a:p>
        </p:txBody>
      </p:sp>
    </p:spTree>
    <p:extLst>
      <p:ext uri="{BB962C8B-B14F-4D97-AF65-F5344CB8AC3E}">
        <p14:creationId xmlns:p14="http://schemas.microsoft.com/office/powerpoint/2010/main" xmlns="" val="2357179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0" name="Rectangle 6">
            <a:extLst>
              <a:ext uri="{FF2B5EF4-FFF2-40B4-BE49-F238E27FC236}">
                <a16:creationId xmlns:a16="http://schemas.microsoft.com/office/drawing/2014/main" xmlns="" id="{A0D05F6D-F07F-2D45-9FD1-5CB342B6AA30}"/>
              </a:ext>
            </a:extLst>
          </p:cNvPr>
          <p:cNvSpPr>
            <a:spLocks noChangeArrowheads="1"/>
          </p:cNvSpPr>
          <p:nvPr/>
        </p:nvSpPr>
        <p:spPr bwMode="auto">
          <a:xfrm>
            <a:off x="2514600" y="152401"/>
            <a:ext cx="7367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a:solidFill>
                  <a:schemeClr val="bg1"/>
                </a:solidFill>
                <a:latin typeface="Arial" panose="020B0604020202020204" pitchFamily="34" charset="0"/>
              </a:rPr>
              <a:t>NGUYÊN TẮC THẤU CẢM VÀ ĐỒNG CẢM</a:t>
            </a:r>
            <a:endParaRPr lang="en-US" altLang="en-US" sz="2000">
              <a:solidFill>
                <a:schemeClr val="bg1"/>
              </a:solidFill>
              <a:latin typeface="Arial" panose="020B0604020202020204" pitchFamily="34" charset="0"/>
            </a:endParaRPr>
          </a:p>
        </p:txBody>
      </p:sp>
      <p:sp>
        <p:nvSpPr>
          <p:cNvPr id="149511" name="Oval 7">
            <a:extLst>
              <a:ext uri="{FF2B5EF4-FFF2-40B4-BE49-F238E27FC236}">
                <a16:creationId xmlns:a16="http://schemas.microsoft.com/office/drawing/2014/main" xmlns="" id="{4956CE30-BBF2-1A45-85BB-C508D2DD5E29}"/>
              </a:ext>
            </a:extLst>
          </p:cNvPr>
          <p:cNvSpPr>
            <a:spLocks noChangeArrowheads="1"/>
          </p:cNvSpPr>
          <p:nvPr/>
        </p:nvSpPr>
        <p:spPr bwMode="auto">
          <a:xfrm>
            <a:off x="1643063" y="1905000"/>
            <a:ext cx="2209800" cy="2057400"/>
          </a:xfrm>
          <a:prstGeom prst="ellipse">
            <a:avLst/>
          </a:prstGeom>
          <a:solidFill>
            <a:schemeClr val="bg2"/>
          </a:solidFill>
          <a:ln w="9525">
            <a:solidFill>
              <a:schemeClr val="tx1"/>
            </a:solidFill>
            <a:round/>
            <a:headEnd/>
            <a:tailEnd/>
          </a:ln>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3200">
                <a:solidFill>
                  <a:srgbClr val="FF0000"/>
                </a:solidFill>
                <a:latin typeface="Arial" panose="020B0604020202020204" pitchFamily="34" charset="0"/>
              </a:rPr>
              <a:t>Sự </a:t>
            </a:r>
          </a:p>
          <a:p>
            <a:pPr algn="ctr">
              <a:spcBef>
                <a:spcPct val="0"/>
              </a:spcBef>
              <a:buClrTx/>
              <a:buFontTx/>
              <a:buNone/>
            </a:pPr>
            <a:r>
              <a:rPr lang="en-US" altLang="en-US" sz="3200">
                <a:solidFill>
                  <a:srgbClr val="FF0000"/>
                </a:solidFill>
                <a:latin typeface="Arial" panose="020B0604020202020204" pitchFamily="34" charset="0"/>
              </a:rPr>
              <a:t>Đồng</a:t>
            </a:r>
          </a:p>
          <a:p>
            <a:pPr algn="ctr">
              <a:spcBef>
                <a:spcPct val="0"/>
              </a:spcBef>
              <a:buClrTx/>
              <a:buFontTx/>
              <a:buNone/>
            </a:pPr>
            <a:r>
              <a:rPr lang="en-US" altLang="en-US" sz="3200">
                <a:solidFill>
                  <a:srgbClr val="FF0000"/>
                </a:solidFill>
                <a:latin typeface="Arial" panose="020B0604020202020204" pitchFamily="34" charset="0"/>
              </a:rPr>
              <a:t> cảm</a:t>
            </a:r>
            <a:r>
              <a:rPr lang="en-US" altLang="en-US" sz="1800">
                <a:solidFill>
                  <a:srgbClr val="FF0000"/>
                </a:solidFill>
                <a:latin typeface="Arial" panose="020B0604020202020204" pitchFamily="34" charset="0"/>
              </a:rPr>
              <a:t> </a:t>
            </a:r>
            <a:r>
              <a:rPr lang="en-US" altLang="en-US" sz="3200">
                <a:solidFill>
                  <a:srgbClr val="FF0000"/>
                </a:solidFill>
                <a:latin typeface="Arial" panose="020B0604020202020204" pitchFamily="34" charset="0"/>
              </a:rPr>
              <a:t> </a:t>
            </a:r>
            <a:r>
              <a:rPr lang="en-US" altLang="en-US" sz="1800" b="0">
                <a:solidFill>
                  <a:srgbClr val="FF0000"/>
                </a:solidFill>
                <a:latin typeface="Arial" panose="020B0604020202020204" pitchFamily="34" charset="0"/>
              </a:rPr>
              <a:t> </a:t>
            </a:r>
          </a:p>
        </p:txBody>
      </p:sp>
      <p:sp>
        <p:nvSpPr>
          <p:cNvPr id="149512" name="Text Box 8">
            <a:extLst>
              <a:ext uri="{FF2B5EF4-FFF2-40B4-BE49-F238E27FC236}">
                <a16:creationId xmlns:a16="http://schemas.microsoft.com/office/drawing/2014/main" xmlns="" id="{9555D1EA-2E04-064B-B334-ACF9C180BCCA}"/>
              </a:ext>
            </a:extLst>
          </p:cNvPr>
          <p:cNvSpPr txBox="1">
            <a:spLocks noChangeArrowheads="1"/>
          </p:cNvSpPr>
          <p:nvPr/>
        </p:nvSpPr>
        <p:spPr bwMode="auto">
          <a:xfrm>
            <a:off x="3124200" y="778323"/>
            <a:ext cx="75438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n-US" altLang="en-US" sz="2200" dirty="0" err="1">
                <a:latin typeface="Arial" panose="020B0604020202020204" pitchFamily="34" charset="0"/>
              </a:rPr>
              <a:t>Thấu</a:t>
            </a:r>
            <a:r>
              <a:rPr lang="en-US" altLang="en-US" sz="2200" dirty="0">
                <a:latin typeface="Arial" panose="020B0604020202020204" pitchFamily="34" charset="0"/>
              </a:rPr>
              <a:t> </a:t>
            </a:r>
            <a:r>
              <a:rPr lang="en-US" altLang="en-US" sz="2200" dirty="0" err="1">
                <a:latin typeface="Arial" panose="020B0604020202020204" pitchFamily="34" charset="0"/>
              </a:rPr>
              <a:t>cảm</a:t>
            </a:r>
            <a:r>
              <a:rPr lang="en-US" altLang="en-US" sz="2200" dirty="0">
                <a:latin typeface="Arial" panose="020B0604020202020204" pitchFamily="34" charset="0"/>
              </a:rPr>
              <a:t>: </a:t>
            </a:r>
            <a:r>
              <a:rPr lang="en-US" altLang="en-US" sz="2200" dirty="0" err="1">
                <a:latin typeface="Arial" panose="020B0604020202020204" pitchFamily="34" charset="0"/>
              </a:rPr>
              <a:t>Thiên</a:t>
            </a:r>
            <a:r>
              <a:rPr lang="en-US" altLang="en-US" sz="2200" dirty="0">
                <a:latin typeface="Arial" panose="020B0604020202020204" pitchFamily="34" charset="0"/>
              </a:rPr>
              <a:t> </a:t>
            </a:r>
            <a:r>
              <a:rPr lang="en-US" altLang="en-US" sz="2200" dirty="0" err="1">
                <a:latin typeface="Arial" panose="020B0604020202020204" pitchFamily="34" charset="0"/>
              </a:rPr>
              <a:t>về</a:t>
            </a:r>
            <a:r>
              <a:rPr lang="en-US" altLang="en-US" sz="2200" dirty="0">
                <a:latin typeface="Arial" panose="020B0604020202020204" pitchFamily="34" charset="0"/>
              </a:rPr>
              <a:t>  </a:t>
            </a:r>
            <a:r>
              <a:rPr lang="en-US" altLang="en-US" sz="2200" dirty="0" err="1">
                <a:latin typeface="Arial" panose="020B0604020202020204" pitchFamily="34" charset="0"/>
              </a:rPr>
              <a:t>lí</a:t>
            </a:r>
            <a:r>
              <a:rPr lang="en-US" altLang="en-US" sz="2200" dirty="0">
                <a:latin typeface="Arial" panose="020B0604020202020204" pitchFamily="34" charset="0"/>
              </a:rPr>
              <a:t> </a:t>
            </a:r>
            <a:r>
              <a:rPr lang="en-US" altLang="en-US" sz="2200" dirty="0" err="1">
                <a:latin typeface="Arial" panose="020B0604020202020204" pitchFamily="34" charset="0"/>
              </a:rPr>
              <a:t>trí</a:t>
            </a:r>
            <a:r>
              <a:rPr lang="en-US" altLang="en-US" sz="2200" dirty="0">
                <a:latin typeface="Arial" panose="020B0604020202020204" pitchFamily="34" charset="0"/>
              </a:rPr>
              <a:t>; </a:t>
            </a:r>
            <a:r>
              <a:rPr lang="en-US" altLang="en-US" sz="2200" dirty="0" err="1">
                <a:latin typeface="Arial" panose="020B0604020202020204" pitchFamily="34" charset="0"/>
              </a:rPr>
              <a:t>Đồng</a:t>
            </a:r>
            <a:r>
              <a:rPr lang="en-US" altLang="en-US" sz="2200" dirty="0">
                <a:latin typeface="Arial" panose="020B0604020202020204" pitchFamily="34" charset="0"/>
              </a:rPr>
              <a:t> </a:t>
            </a:r>
            <a:r>
              <a:rPr lang="en-US" altLang="en-US" sz="2200" dirty="0" err="1">
                <a:latin typeface="Arial" panose="020B0604020202020204" pitchFamily="34" charset="0"/>
              </a:rPr>
              <a:t>cảm</a:t>
            </a:r>
            <a:r>
              <a:rPr lang="en-US" altLang="en-US" sz="2200" dirty="0">
                <a:latin typeface="Arial" panose="020B0604020202020204" pitchFamily="34" charset="0"/>
              </a:rPr>
              <a:t> </a:t>
            </a:r>
            <a:r>
              <a:rPr lang="en-US" altLang="en-US" sz="2200" dirty="0" err="1">
                <a:latin typeface="Arial" panose="020B0604020202020204" pitchFamily="34" charset="0"/>
              </a:rPr>
              <a:t>thiên</a:t>
            </a:r>
            <a:r>
              <a:rPr lang="en-US" altLang="en-US" sz="2200" dirty="0">
                <a:latin typeface="Arial" panose="020B0604020202020204" pitchFamily="34" charset="0"/>
              </a:rPr>
              <a:t> </a:t>
            </a:r>
            <a:r>
              <a:rPr lang="en-US" altLang="en-US" sz="2200" dirty="0" err="1">
                <a:latin typeface="Arial" panose="020B0604020202020204" pitchFamily="34" charset="0"/>
              </a:rPr>
              <a:t>về</a:t>
            </a:r>
            <a:r>
              <a:rPr lang="en-US" altLang="en-US" sz="2200" dirty="0">
                <a:latin typeface="Arial" panose="020B0604020202020204" pitchFamily="34" charset="0"/>
              </a:rPr>
              <a:t> </a:t>
            </a:r>
            <a:r>
              <a:rPr lang="en-US" altLang="en-US" sz="2200" dirty="0" err="1">
                <a:latin typeface="Arial" panose="020B0604020202020204" pitchFamily="34" charset="0"/>
              </a:rPr>
              <a:t>tình</a:t>
            </a:r>
            <a:r>
              <a:rPr lang="en-US" altLang="en-US" sz="2200" dirty="0">
                <a:latin typeface="Arial" panose="020B0604020202020204" pitchFamily="34" charset="0"/>
              </a:rPr>
              <a:t> </a:t>
            </a:r>
            <a:r>
              <a:rPr lang="en-US" altLang="en-US" sz="2200" dirty="0" err="1">
                <a:latin typeface="Arial" panose="020B0604020202020204" pitchFamily="34" charset="0"/>
              </a:rPr>
              <a:t>cảm</a:t>
            </a:r>
            <a:endParaRPr lang="en-US" altLang="en-US" sz="2200" dirty="0">
              <a:latin typeface="Arial" panose="020B0604020202020204" pitchFamily="34" charset="0"/>
            </a:endParaRPr>
          </a:p>
        </p:txBody>
      </p:sp>
      <p:sp>
        <p:nvSpPr>
          <p:cNvPr id="149513" name="Text Box 9">
            <a:extLst>
              <a:ext uri="{FF2B5EF4-FFF2-40B4-BE49-F238E27FC236}">
                <a16:creationId xmlns:a16="http://schemas.microsoft.com/office/drawing/2014/main" xmlns="" id="{6DDD40A3-4294-804D-8D01-0C90C0A025B0}"/>
              </a:ext>
            </a:extLst>
          </p:cNvPr>
          <p:cNvSpPr txBox="1">
            <a:spLocks noChangeArrowheads="1"/>
          </p:cNvSpPr>
          <p:nvPr/>
        </p:nvSpPr>
        <p:spPr bwMode="auto">
          <a:xfrm>
            <a:off x="1828800" y="958850"/>
            <a:ext cx="914400" cy="64135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n-US" altLang="en-US" sz="1800" b="0">
                <a:latin typeface="Arial" panose="020B0604020202020204" pitchFamily="34" charset="0"/>
              </a:rPr>
              <a:t> </a:t>
            </a:r>
            <a:r>
              <a:rPr lang="en-US" altLang="en-US" sz="1800">
                <a:solidFill>
                  <a:srgbClr val="000000"/>
                </a:solidFill>
                <a:latin typeface="Arial" panose="020B0604020202020204" pitchFamily="34" charset="0"/>
              </a:rPr>
              <a:t>Ngữ nghĩa</a:t>
            </a:r>
            <a:r>
              <a:rPr lang="en-US" altLang="en-US" sz="1800" b="0">
                <a:solidFill>
                  <a:srgbClr val="000000"/>
                </a:solidFill>
                <a:latin typeface="Arial" panose="020B0604020202020204" pitchFamily="34" charset="0"/>
              </a:rPr>
              <a:t> </a:t>
            </a:r>
          </a:p>
        </p:txBody>
      </p:sp>
      <p:sp>
        <p:nvSpPr>
          <p:cNvPr id="149514" name="Line 10">
            <a:extLst>
              <a:ext uri="{FF2B5EF4-FFF2-40B4-BE49-F238E27FC236}">
                <a16:creationId xmlns:a16="http://schemas.microsoft.com/office/drawing/2014/main" xmlns="" id="{1956F8D1-5237-F946-83F2-75058AD9E0C0}"/>
              </a:ext>
            </a:extLst>
          </p:cNvPr>
          <p:cNvSpPr>
            <a:spLocks noChangeShapeType="1"/>
          </p:cNvSpPr>
          <p:nvPr/>
        </p:nvSpPr>
        <p:spPr bwMode="auto">
          <a:xfrm flipH="1" flipV="1">
            <a:off x="2286000" y="1600200"/>
            <a:ext cx="381000" cy="3429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9515" name="Line 11">
            <a:extLst>
              <a:ext uri="{FF2B5EF4-FFF2-40B4-BE49-F238E27FC236}">
                <a16:creationId xmlns:a16="http://schemas.microsoft.com/office/drawing/2014/main" xmlns="" id="{E6CAF25E-C79D-794C-8FA5-79FC56B9A09E}"/>
              </a:ext>
            </a:extLst>
          </p:cNvPr>
          <p:cNvSpPr>
            <a:spLocks noChangeShapeType="1"/>
          </p:cNvSpPr>
          <p:nvPr/>
        </p:nvSpPr>
        <p:spPr bwMode="auto">
          <a:xfrm>
            <a:off x="2819400" y="9906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9517" name="Text Box 13">
            <a:extLst>
              <a:ext uri="{FF2B5EF4-FFF2-40B4-BE49-F238E27FC236}">
                <a16:creationId xmlns:a16="http://schemas.microsoft.com/office/drawing/2014/main" xmlns="" id="{ED0405F5-BEA6-5346-A72E-2F1102086559}"/>
              </a:ext>
            </a:extLst>
          </p:cNvPr>
          <p:cNvSpPr txBox="1">
            <a:spLocks noChangeArrowheads="1"/>
          </p:cNvSpPr>
          <p:nvPr/>
        </p:nvSpPr>
        <p:spPr bwMode="auto">
          <a:xfrm>
            <a:off x="3886200" y="1447800"/>
            <a:ext cx="6248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pPr>
            <a:r>
              <a:rPr lang="en-US" altLang="en-US">
                <a:latin typeface="Times New Roman" panose="02020603050405020304" pitchFamily="18" charset="0"/>
                <a:cs typeface="Times New Roman" panose="02020603050405020304" pitchFamily="18" charset="0"/>
              </a:rPr>
              <a:t>Sự hiểu biết thấu đáo</a:t>
            </a:r>
          </a:p>
          <a:p>
            <a:pPr>
              <a:spcBef>
                <a:spcPct val="0"/>
              </a:spcBef>
              <a:buClrTx/>
            </a:pPr>
            <a:r>
              <a:rPr lang="en-US" altLang="en-US">
                <a:latin typeface="Times New Roman" panose="02020603050405020304" pitchFamily="18" charset="0"/>
                <a:cs typeface="Times New Roman" panose="02020603050405020304" pitchFamily="18" charset="0"/>
              </a:rPr>
              <a:t>Chia sẻ cảnh ngộ </a:t>
            </a:r>
          </a:p>
          <a:p>
            <a:pPr>
              <a:spcBef>
                <a:spcPct val="0"/>
              </a:spcBef>
              <a:buClrTx/>
            </a:pPr>
            <a:r>
              <a:rPr lang="en-US" altLang="en-US">
                <a:latin typeface="Times New Roman" panose="02020603050405020304" pitchFamily="18" charset="0"/>
                <a:cs typeface="Times New Roman" panose="02020603050405020304" pitchFamily="18" charset="0"/>
              </a:rPr>
              <a:t>Sự chia sẻ tâm trạng </a:t>
            </a:r>
          </a:p>
          <a:p>
            <a:pPr>
              <a:spcBef>
                <a:spcPct val="0"/>
              </a:spcBef>
              <a:buClrTx/>
            </a:pPr>
            <a:r>
              <a:rPr lang="en-US" altLang="en-US">
                <a:latin typeface="Times New Roman" panose="02020603050405020304" pitchFamily="18" charset="0"/>
                <a:cs typeface="Times New Roman" panose="02020603050405020304" pitchFamily="18" charset="0"/>
              </a:rPr>
              <a:t>Sự cộng hưởng tâm hồn</a:t>
            </a:r>
          </a:p>
        </p:txBody>
      </p:sp>
      <p:sp>
        <p:nvSpPr>
          <p:cNvPr id="131080" name="Text Box 21">
            <a:extLst>
              <a:ext uri="{FF2B5EF4-FFF2-40B4-BE49-F238E27FC236}">
                <a16:creationId xmlns:a16="http://schemas.microsoft.com/office/drawing/2014/main" xmlns="" id="{675DCCF1-82B4-1944-94D5-04E4F48A670E}"/>
              </a:ext>
            </a:extLst>
          </p:cNvPr>
          <p:cNvSpPr txBox="1">
            <a:spLocks noChangeArrowheads="1"/>
          </p:cNvSpPr>
          <p:nvPr/>
        </p:nvSpPr>
        <p:spPr bwMode="auto">
          <a:xfrm>
            <a:off x="3962400" y="6096001"/>
            <a:ext cx="2057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n-US" altLang="en-US" sz="1800" b="0">
                <a:latin typeface="Arial" panose="020B0604020202020204" pitchFamily="34" charset="0"/>
              </a:rPr>
              <a:t> </a:t>
            </a:r>
          </a:p>
        </p:txBody>
      </p:sp>
      <p:sp>
        <p:nvSpPr>
          <p:cNvPr id="149530" name="Text Box 26">
            <a:extLst>
              <a:ext uri="{FF2B5EF4-FFF2-40B4-BE49-F238E27FC236}">
                <a16:creationId xmlns:a16="http://schemas.microsoft.com/office/drawing/2014/main" xmlns="" id="{77361E20-5E88-CE41-A479-FDA181092713}"/>
              </a:ext>
            </a:extLst>
          </p:cNvPr>
          <p:cNvSpPr txBox="1">
            <a:spLocks noChangeArrowheads="1"/>
          </p:cNvSpPr>
          <p:nvPr/>
        </p:nvSpPr>
        <p:spPr bwMode="auto">
          <a:xfrm>
            <a:off x="8305800" y="2133600"/>
            <a:ext cx="2362200" cy="946150"/>
          </a:xfrm>
          <a:prstGeom prst="rect">
            <a:avLst/>
          </a:prstGeom>
          <a:gradFill rotWithShape="1">
            <a:gsLst>
              <a:gs pos="0">
                <a:srgbClr val="EBEAF4"/>
              </a:gs>
              <a:gs pos="64999">
                <a:srgbClr val="CBC9E0"/>
              </a:gs>
              <a:gs pos="100000">
                <a:srgbClr val="B4B0D4"/>
              </a:gs>
            </a:gsLst>
            <a:lin ang="5400000" scaled="1"/>
          </a:gradFill>
          <a:ln w="9525">
            <a:solidFill>
              <a:srgbClr val="29136E"/>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defRPr/>
            </a:pPr>
            <a:r>
              <a:rPr lang="en-US" sz="2800" b="1" dirty="0" err="1">
                <a:solidFill>
                  <a:srgbClr val="C00000"/>
                </a:solidFill>
              </a:rPr>
              <a:t>Tình</a:t>
            </a:r>
            <a:r>
              <a:rPr lang="en-US" sz="2800" b="1" dirty="0">
                <a:solidFill>
                  <a:srgbClr val="C00000"/>
                </a:solidFill>
              </a:rPr>
              <a:t> </a:t>
            </a:r>
            <a:r>
              <a:rPr lang="en-US" sz="2800" b="1" dirty="0" err="1">
                <a:solidFill>
                  <a:srgbClr val="C00000"/>
                </a:solidFill>
              </a:rPr>
              <a:t>thì</a:t>
            </a:r>
            <a:r>
              <a:rPr lang="en-US" sz="2800" b="1" dirty="0">
                <a:solidFill>
                  <a:srgbClr val="C00000"/>
                </a:solidFill>
              </a:rPr>
              <a:t> </a:t>
            </a:r>
            <a:r>
              <a:rPr lang="en-US" sz="2800" b="1" dirty="0" err="1">
                <a:solidFill>
                  <a:srgbClr val="C00000"/>
                </a:solidFill>
              </a:rPr>
              <a:t>tròn</a:t>
            </a:r>
            <a:r>
              <a:rPr lang="en-US" sz="2800" b="1" dirty="0">
                <a:solidFill>
                  <a:srgbClr val="C00000"/>
                </a:solidFill>
              </a:rPr>
              <a:t>. </a:t>
            </a:r>
            <a:r>
              <a:rPr lang="en-US" sz="2800" b="1" dirty="0" err="1">
                <a:solidFill>
                  <a:srgbClr val="C00000"/>
                </a:solidFill>
              </a:rPr>
              <a:t>Lí</a:t>
            </a:r>
            <a:r>
              <a:rPr lang="en-US" sz="2800" b="1" dirty="0">
                <a:solidFill>
                  <a:srgbClr val="C00000"/>
                </a:solidFill>
              </a:rPr>
              <a:t> </a:t>
            </a:r>
            <a:r>
              <a:rPr lang="en-US" sz="2800" b="1" dirty="0" err="1">
                <a:solidFill>
                  <a:srgbClr val="C00000"/>
                </a:solidFill>
              </a:rPr>
              <a:t>thì</a:t>
            </a:r>
            <a:r>
              <a:rPr lang="en-US" sz="2800" b="1" dirty="0">
                <a:solidFill>
                  <a:srgbClr val="C00000"/>
                </a:solidFill>
              </a:rPr>
              <a:t> </a:t>
            </a:r>
            <a:r>
              <a:rPr lang="en-US" sz="2800" b="1" dirty="0" err="1">
                <a:solidFill>
                  <a:srgbClr val="C00000"/>
                </a:solidFill>
              </a:rPr>
              <a:t>vuông</a:t>
            </a:r>
            <a:endParaRPr lang="en-US" sz="2800" b="1" dirty="0">
              <a:solidFill>
                <a:srgbClr val="C00000"/>
              </a:solidFill>
            </a:endParaRPr>
          </a:p>
        </p:txBody>
      </p:sp>
      <p:sp>
        <p:nvSpPr>
          <p:cNvPr id="149531" name="Line 27">
            <a:extLst>
              <a:ext uri="{FF2B5EF4-FFF2-40B4-BE49-F238E27FC236}">
                <a16:creationId xmlns:a16="http://schemas.microsoft.com/office/drawing/2014/main" xmlns="" id="{6130BAEA-FE16-5247-85B0-0FFD08831399}"/>
              </a:ext>
            </a:extLst>
          </p:cNvPr>
          <p:cNvSpPr>
            <a:spLocks noChangeShapeType="1"/>
          </p:cNvSpPr>
          <p:nvPr/>
        </p:nvSpPr>
        <p:spPr bwMode="auto">
          <a:xfrm>
            <a:off x="9448800" y="1143000"/>
            <a:ext cx="381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Rectangle 1">
            <a:extLst>
              <a:ext uri="{FF2B5EF4-FFF2-40B4-BE49-F238E27FC236}">
                <a16:creationId xmlns:a16="http://schemas.microsoft.com/office/drawing/2014/main" xmlns="" id="{C96D87B6-647B-5840-A633-FB1E7DA4F3A1}"/>
              </a:ext>
            </a:extLst>
          </p:cNvPr>
          <p:cNvSpPr>
            <a:spLocks noChangeArrowheads="1"/>
          </p:cNvSpPr>
          <p:nvPr/>
        </p:nvSpPr>
        <p:spPr bwMode="auto">
          <a:xfrm>
            <a:off x="979714" y="4267200"/>
            <a:ext cx="10384972" cy="2246769"/>
          </a:xfrm>
          <a:prstGeom prst="rect">
            <a:avLst/>
          </a:prstGeom>
          <a:gradFill rotWithShape="1">
            <a:gsLst>
              <a:gs pos="0">
                <a:srgbClr val="FFEDDE"/>
              </a:gs>
              <a:gs pos="64999">
                <a:srgbClr val="FFD5B0"/>
              </a:gs>
              <a:gs pos="100000">
                <a:srgbClr val="FFC58E"/>
              </a:gs>
            </a:gsLst>
            <a:lin ang="5400000" scaled="1"/>
          </a:gradFill>
          <a:ln w="9525">
            <a:solidFill>
              <a:srgbClr val="EA9447"/>
            </a:solidFill>
            <a:miter lim="800000"/>
            <a:headEnd/>
            <a:tailEnd/>
          </a:ln>
          <a:effectLst>
            <a:outerShdw blurRad="63500" dist="20000" dir="5400000" rotWithShape="0">
              <a:srgbClr val="000000">
                <a:alpha val="37999"/>
              </a:srgbClr>
            </a:outerShdw>
          </a:effectLst>
        </p:spPr>
        <p:txBody>
          <a:bodyPr wrap="square">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Char char="-"/>
              <a:defRPr/>
            </a:pP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Nhờ</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đồng</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cảm</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người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dạy</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mới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có</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hành</a:t>
            </a:r>
            <a:r>
              <a:rPr lang="en-US" altLang="en-US" dirty="0">
                <a:solidFill>
                  <a:srgbClr val="2B166E"/>
                </a:solidFill>
                <a:latin typeface="Arial" panose="020B0604020202020204" pitchFamily="34" charset="0"/>
              </a:rPr>
              <a:t> vi </a:t>
            </a:r>
            <a:r>
              <a:rPr lang="en-US" altLang="en-US" dirty="0" err="1">
                <a:solidFill>
                  <a:srgbClr val="2B166E"/>
                </a:solidFill>
                <a:latin typeface="Arial" panose="020B0604020202020204" pitchFamily="34" charset="0"/>
              </a:rPr>
              <a:t>ứng</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xử</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phù</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hợp</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với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nhu</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cầu</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nguyện</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vọng</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của</a:t>
            </a:r>
            <a:r>
              <a:rPr lang="en-US" altLang="en-US" dirty="0">
                <a:solidFill>
                  <a:srgbClr val="2B166E"/>
                </a:solidFill>
                <a:latin typeface="Arial" panose="020B0604020202020204" pitchFamily="34" charset="0"/>
              </a:rPr>
              <a:t> HS,</a:t>
            </a:r>
          </a:p>
          <a:p>
            <a:pPr algn="just" eaLnBrk="1" hangingPunct="1">
              <a:spcBef>
                <a:spcPct val="0"/>
              </a:spcBef>
              <a:buClrTx/>
              <a:buFontTx/>
              <a:buChar char="-"/>
              <a:defRPr/>
            </a:pP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Tạo</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ra</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sự</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gần</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gũi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thân</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mật</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cảm</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giác</a:t>
            </a:r>
            <a:r>
              <a:rPr lang="en-US" altLang="en-US" dirty="0">
                <a:solidFill>
                  <a:srgbClr val="2B166E"/>
                </a:solidFill>
                <a:latin typeface="Arial" panose="020B0604020202020204" pitchFamily="34" charset="0"/>
              </a:rPr>
              <a:t> an </a:t>
            </a:r>
            <a:r>
              <a:rPr lang="en-US" altLang="en-US" dirty="0" err="1">
                <a:solidFill>
                  <a:srgbClr val="2B166E"/>
                </a:solidFill>
                <a:latin typeface="Arial" panose="020B0604020202020204" pitchFamily="34" charset="0"/>
              </a:rPr>
              <a:t>toàn</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nơi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người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học</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là</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cơ</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sở</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để</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hình</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thành</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mọi</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hành</a:t>
            </a:r>
            <a:r>
              <a:rPr lang="en-US" altLang="en-US" dirty="0">
                <a:solidFill>
                  <a:srgbClr val="2B166E"/>
                </a:solidFill>
                <a:latin typeface="Arial" panose="020B0604020202020204" pitchFamily="34" charset="0"/>
              </a:rPr>
              <a:t> vi </a:t>
            </a:r>
            <a:r>
              <a:rPr lang="en-US" altLang="en-US" dirty="0" err="1">
                <a:solidFill>
                  <a:srgbClr val="2B166E"/>
                </a:solidFill>
                <a:latin typeface="Arial" panose="020B0604020202020204" pitchFamily="34" charset="0"/>
              </a:rPr>
              <a:t>ứng</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xử</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nhân</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hậu</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độ</a:t>
            </a:r>
            <a:r>
              <a:rPr lang="en-US" altLang="en-US" dirty="0">
                <a:solidFill>
                  <a:srgbClr val="2B166E"/>
                </a:solidFill>
                <a:latin typeface="Arial" panose="020B0604020202020204" pitchFamily="34" charset="0"/>
              </a:rPr>
              <a:t> </a:t>
            </a:r>
            <a:r>
              <a:rPr lang="en-US" altLang="en-US" dirty="0" err="1">
                <a:solidFill>
                  <a:srgbClr val="2B166E"/>
                </a:solidFill>
                <a:latin typeface="Arial" panose="020B0604020202020204" pitchFamily="34" charset="0"/>
              </a:rPr>
              <a:t>lượng</a:t>
            </a:r>
            <a:endParaRPr lang="en-US" altLang="en-US" dirty="0">
              <a:solidFill>
                <a:srgbClr val="2B166E"/>
              </a:solidFill>
              <a:latin typeface="Arial" panose="020B0604020202020204" pitchFamily="34" charset="0"/>
            </a:endParaRPr>
          </a:p>
        </p:txBody>
      </p:sp>
    </p:spTree>
    <p:extLst>
      <p:ext uri="{BB962C8B-B14F-4D97-AF65-F5344CB8AC3E}">
        <p14:creationId xmlns:p14="http://schemas.microsoft.com/office/powerpoint/2010/main" xmlns="" val="24642637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10"/>
                                        </p:tgtEl>
                                        <p:attrNameLst>
                                          <p:attrName>style.visibility</p:attrName>
                                        </p:attrNameLst>
                                      </p:cBhvr>
                                      <p:to>
                                        <p:strVal val="visible"/>
                                      </p:to>
                                    </p:set>
                                    <p:anim calcmode="lin" valueType="num">
                                      <p:cBhvr additive="base">
                                        <p:cTn id="7" dur="500" fill="hold"/>
                                        <p:tgtEl>
                                          <p:spTgt spid="149510"/>
                                        </p:tgtEl>
                                        <p:attrNameLst>
                                          <p:attrName>ppt_x</p:attrName>
                                        </p:attrNameLst>
                                      </p:cBhvr>
                                      <p:tavLst>
                                        <p:tav tm="0">
                                          <p:val>
                                            <p:strVal val="#ppt_x"/>
                                          </p:val>
                                        </p:tav>
                                        <p:tav tm="100000">
                                          <p:val>
                                            <p:strVal val="#ppt_x"/>
                                          </p:val>
                                        </p:tav>
                                      </p:tavLst>
                                    </p:anim>
                                    <p:anim calcmode="lin" valueType="num">
                                      <p:cBhvr additive="base">
                                        <p:cTn id="8"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9511"/>
                                        </p:tgtEl>
                                        <p:attrNameLst>
                                          <p:attrName>style.visibility</p:attrName>
                                        </p:attrNameLst>
                                      </p:cBhvr>
                                      <p:to>
                                        <p:strVal val="visible"/>
                                      </p:to>
                                    </p:set>
                                    <p:animEffect transition="in" filter="circle(in)">
                                      <p:cBhvr>
                                        <p:cTn id="13" dur="1000"/>
                                        <p:tgtEl>
                                          <p:spTgt spid="1495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9514"/>
                                        </p:tgtEl>
                                        <p:attrNameLst>
                                          <p:attrName>style.visibility</p:attrName>
                                        </p:attrNameLst>
                                      </p:cBhvr>
                                      <p:to>
                                        <p:strVal val="visible"/>
                                      </p:to>
                                    </p:set>
                                    <p:animEffect transition="in" filter="blinds(horizontal)">
                                      <p:cBhvr>
                                        <p:cTn id="18" dur="500"/>
                                        <p:tgtEl>
                                          <p:spTgt spid="1495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9513"/>
                                        </p:tgtEl>
                                        <p:attrNameLst>
                                          <p:attrName>style.visibility</p:attrName>
                                        </p:attrNameLst>
                                      </p:cBhvr>
                                      <p:to>
                                        <p:strVal val="visible"/>
                                      </p:to>
                                    </p:set>
                                    <p:animEffect transition="in" filter="blinds(horizontal)">
                                      <p:cBhvr>
                                        <p:cTn id="21" dur="500"/>
                                        <p:tgtEl>
                                          <p:spTgt spid="1495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49515"/>
                                        </p:tgtEl>
                                        <p:attrNameLst>
                                          <p:attrName>style.visibility</p:attrName>
                                        </p:attrNameLst>
                                      </p:cBhvr>
                                      <p:to>
                                        <p:strVal val="visible"/>
                                      </p:to>
                                    </p:set>
                                    <p:animEffect transition="in" filter="dissolve">
                                      <p:cBhvr>
                                        <p:cTn id="26" dur="500"/>
                                        <p:tgtEl>
                                          <p:spTgt spid="14951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9512"/>
                                        </p:tgtEl>
                                        <p:attrNameLst>
                                          <p:attrName>style.visibility</p:attrName>
                                        </p:attrNameLst>
                                      </p:cBhvr>
                                      <p:to>
                                        <p:strVal val="visible"/>
                                      </p:to>
                                    </p:set>
                                    <p:animEffect transition="in" filter="dissolve">
                                      <p:cBhvr>
                                        <p:cTn id="29" dur="500"/>
                                        <p:tgtEl>
                                          <p:spTgt spid="1495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49531"/>
                                        </p:tgtEl>
                                        <p:attrNameLst>
                                          <p:attrName>style.visibility</p:attrName>
                                        </p:attrNameLst>
                                      </p:cBhvr>
                                      <p:to>
                                        <p:strVal val="visible"/>
                                      </p:to>
                                    </p:set>
                                    <p:animEffect transition="in" filter="dissolve">
                                      <p:cBhvr>
                                        <p:cTn id="34" dur="500"/>
                                        <p:tgtEl>
                                          <p:spTgt spid="1495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9530"/>
                                        </p:tgtEl>
                                        <p:attrNameLst>
                                          <p:attrName>style.visibility</p:attrName>
                                        </p:attrNameLst>
                                      </p:cBhvr>
                                      <p:to>
                                        <p:strVal val="visible"/>
                                      </p:to>
                                    </p:set>
                                    <p:animEffect transition="in" filter="dissolve">
                                      <p:cBhvr>
                                        <p:cTn id="37" dur="500"/>
                                        <p:tgtEl>
                                          <p:spTgt spid="1495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49517"/>
                                        </p:tgtEl>
                                        <p:attrNameLst>
                                          <p:attrName>style.visibility</p:attrName>
                                        </p:attrNameLst>
                                      </p:cBhvr>
                                      <p:to>
                                        <p:strVal val="visible"/>
                                      </p:to>
                                    </p:set>
                                    <p:animEffect transition="in" filter="circle(out)">
                                      <p:cBhvr>
                                        <p:cTn id="42" dur="1000"/>
                                        <p:tgtEl>
                                          <p:spTgt spid="149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P spid="149511" grpId="0" animBg="1"/>
      <p:bldP spid="149512" grpId="0"/>
      <p:bldP spid="149513" grpId="0" animBg="1"/>
      <p:bldP spid="149517" grpId="0"/>
      <p:bldP spid="1495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4">
            <a:extLst>
              <a:ext uri="{FF2B5EF4-FFF2-40B4-BE49-F238E27FC236}">
                <a16:creationId xmlns:a16="http://schemas.microsoft.com/office/drawing/2014/main" xmlns="" id="{3BF72703-ED55-5140-894D-6D2C21728A34}"/>
              </a:ext>
            </a:extLst>
          </p:cNvPr>
          <p:cNvSpPr>
            <a:spLocks noGrp="1"/>
          </p:cNvSpPr>
          <p:nvPr>
            <p:ph type="sldNum" sz="quarter" idx="10"/>
          </p:nvPr>
        </p:nvSpPr>
        <p:spPr bwMode="auto">
          <a:xfrm>
            <a:off x="4724400" y="6537326"/>
            <a:ext cx="2133600" cy="320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D82136E-F415-E842-8552-BF2143F44B8E}" type="slidenum">
              <a:rPr lang="en-US" altLang="en-US" sz="1200" b="0">
                <a:solidFill>
                  <a:srgbClr val="000066"/>
                </a:solidFill>
                <a:latin typeface="Arial" panose="020B0604020202020204" pitchFamily="34" charset="0"/>
              </a:rPr>
              <a:pPr>
                <a:spcBef>
                  <a:spcPct val="0"/>
                </a:spcBef>
                <a:buClrTx/>
                <a:buFontTx/>
                <a:buNone/>
              </a:pPr>
              <a:t>21</a:t>
            </a:fld>
            <a:endParaRPr lang="en-US" altLang="en-US" sz="1200" b="0">
              <a:solidFill>
                <a:srgbClr val="000066"/>
              </a:solidFill>
              <a:latin typeface="Arial" panose="020B0604020202020204" pitchFamily="34" charset="0"/>
            </a:endParaRPr>
          </a:p>
        </p:txBody>
      </p:sp>
      <p:pic>
        <p:nvPicPr>
          <p:cNvPr id="1489924" name="Picture 4" descr="Chi">
            <a:extLst>
              <a:ext uri="{FF2B5EF4-FFF2-40B4-BE49-F238E27FC236}">
                <a16:creationId xmlns:a16="http://schemas.microsoft.com/office/drawing/2014/main" xmlns="" id="{26BD1072-BFE4-4D48-9039-D628609869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76800" y="1506538"/>
            <a:ext cx="2819400"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89929" name="WordArt 9">
            <a:extLst>
              <a:ext uri="{FF2B5EF4-FFF2-40B4-BE49-F238E27FC236}">
                <a16:creationId xmlns:a16="http://schemas.microsoft.com/office/drawing/2014/main" xmlns="" id="{F1DAE344-53ED-6341-A1E8-7DB9BE73184B}"/>
              </a:ext>
            </a:extLst>
          </p:cNvPr>
          <p:cNvSpPr>
            <a:spLocks noChangeArrowheads="1" noChangeShapeType="1" noTextEdit="1"/>
          </p:cNvSpPr>
          <p:nvPr/>
        </p:nvSpPr>
        <p:spPr bwMode="auto">
          <a:xfrm>
            <a:off x="1524000" y="533400"/>
            <a:ext cx="4191000" cy="3581400"/>
          </a:xfrm>
          <a:prstGeom prst="rect">
            <a:avLst/>
          </a:prstGeom>
        </p:spPr>
        <p:txBody>
          <a:bodyPr wrap="none" fromWordArt="1">
            <a:prstTxWarp prst="textCascadeUp">
              <a:avLst>
                <a:gd name="adj" fmla="val 29153"/>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rPr>
              <a:t>Tình cảm từ trái tim</a:t>
            </a:r>
          </a:p>
        </p:txBody>
      </p:sp>
      <p:sp>
        <p:nvSpPr>
          <p:cNvPr id="1489930" name="WordArt 10">
            <a:extLst>
              <a:ext uri="{FF2B5EF4-FFF2-40B4-BE49-F238E27FC236}">
                <a16:creationId xmlns:a16="http://schemas.microsoft.com/office/drawing/2014/main" xmlns="" id="{011F540B-C005-CB4C-A463-D400B6FBB531}"/>
              </a:ext>
            </a:extLst>
          </p:cNvPr>
          <p:cNvSpPr>
            <a:spLocks noChangeArrowheads="1" noChangeShapeType="1" noTextEdit="1"/>
          </p:cNvSpPr>
          <p:nvPr/>
        </p:nvSpPr>
        <p:spPr bwMode="auto">
          <a:xfrm>
            <a:off x="6553200" y="838200"/>
            <a:ext cx="4267200" cy="2819400"/>
          </a:xfrm>
          <a:prstGeom prst="rect">
            <a:avLst/>
          </a:prstGeom>
        </p:spPr>
        <p:txBody>
          <a:bodyPr wrap="none" fromWordArt="1">
            <a:prstTxWarp prst="textCascadeDown">
              <a:avLst>
                <a:gd name="adj" fmla="val 35940"/>
              </a:avLst>
            </a:prstTxWarp>
            <a:scene3d>
              <a:camera prst="legacyPerspectiveFront">
                <a:rot lat="19799980" lon="19439992" rev="0"/>
              </a:camera>
              <a:lightRig rig="legacyNormal2" dir="t"/>
            </a:scene3d>
            <a:sp3d extrusionH="354000" prstMaterial="legacyMatte">
              <a:extrusionClr>
                <a:srgbClr val="939676"/>
              </a:extrusionClr>
              <a:contourClr>
                <a:srgbClr val="707070"/>
              </a:contourClr>
            </a:sp3d>
          </a:bodyPr>
          <a:lstStyle/>
          <a:p>
            <a:pPr algn="ctr"/>
            <a:r>
              <a:rPr lang="en-US" sz="3600" b="1" kern="10" dirty="0" err="1">
                <a:ln w="9525">
                  <a:round/>
                  <a:headEnd/>
                  <a:tailEnd/>
                </a:ln>
                <a:gradFill rotWithShape="1">
                  <a:gsLst>
                    <a:gs pos="0">
                      <a:srgbClr val="707070"/>
                    </a:gs>
                    <a:gs pos="50000">
                      <a:srgbClr val="FFFFFF"/>
                    </a:gs>
                    <a:gs pos="100000">
                      <a:srgbClr val="707070"/>
                    </a:gs>
                  </a:gsLst>
                  <a:lin ang="2700000" scaled="1"/>
                </a:gradFill>
              </a:rPr>
              <a:t>Lôgíc</a:t>
            </a:r>
            <a:r>
              <a:rPr lang="en-US" sz="3600" b="1" kern="10" dirty="0">
                <a:ln w="9525">
                  <a:round/>
                  <a:headEnd/>
                  <a:tailEnd/>
                </a:ln>
                <a:gradFill rotWithShape="1">
                  <a:gsLst>
                    <a:gs pos="0">
                      <a:srgbClr val="707070"/>
                    </a:gs>
                    <a:gs pos="50000">
                      <a:srgbClr val="FFFFFF"/>
                    </a:gs>
                    <a:gs pos="100000">
                      <a:srgbClr val="707070"/>
                    </a:gs>
                  </a:gsLst>
                  <a:lin ang="2700000" scaled="1"/>
                </a:gradFill>
              </a:rPr>
              <a:t> </a:t>
            </a:r>
            <a:r>
              <a:rPr lang="en-US" sz="3600" b="1" kern="10" dirty="0" err="1">
                <a:ln w="9525">
                  <a:round/>
                  <a:headEnd/>
                  <a:tailEnd/>
                </a:ln>
                <a:gradFill rotWithShape="1">
                  <a:gsLst>
                    <a:gs pos="0">
                      <a:srgbClr val="707070"/>
                    </a:gs>
                    <a:gs pos="50000">
                      <a:srgbClr val="FFFFFF"/>
                    </a:gs>
                    <a:gs pos="100000">
                      <a:srgbClr val="707070"/>
                    </a:gs>
                  </a:gsLst>
                  <a:lin ang="2700000" scaled="1"/>
                </a:gradFill>
              </a:rPr>
              <a:t>từ</a:t>
            </a:r>
            <a:r>
              <a:rPr lang="en-US" sz="3600" b="1" kern="10" dirty="0">
                <a:ln w="9525">
                  <a:round/>
                  <a:headEnd/>
                  <a:tailEnd/>
                </a:ln>
                <a:gradFill rotWithShape="1">
                  <a:gsLst>
                    <a:gs pos="0">
                      <a:srgbClr val="707070"/>
                    </a:gs>
                    <a:gs pos="50000">
                      <a:srgbClr val="FFFFFF"/>
                    </a:gs>
                    <a:gs pos="100000">
                      <a:srgbClr val="707070"/>
                    </a:gs>
                  </a:gsLst>
                  <a:lin ang="2700000" scaled="1"/>
                </a:gradFill>
              </a:rPr>
              <a:t> </a:t>
            </a:r>
            <a:r>
              <a:rPr lang="en-US" sz="3600" b="1" kern="10" dirty="0" err="1">
                <a:ln w="9525">
                  <a:round/>
                  <a:headEnd/>
                  <a:tailEnd/>
                </a:ln>
                <a:gradFill rotWithShape="1">
                  <a:gsLst>
                    <a:gs pos="0">
                      <a:srgbClr val="707070"/>
                    </a:gs>
                    <a:gs pos="50000">
                      <a:srgbClr val="FFFFFF"/>
                    </a:gs>
                    <a:gs pos="100000">
                      <a:srgbClr val="707070"/>
                    </a:gs>
                  </a:gsLst>
                  <a:lin ang="2700000" scaled="1"/>
                </a:gradFill>
              </a:rPr>
              <a:t>trí</a:t>
            </a:r>
            <a:r>
              <a:rPr lang="en-US" sz="3600" b="1" kern="10" dirty="0">
                <a:ln w="9525">
                  <a:round/>
                  <a:headEnd/>
                  <a:tailEnd/>
                </a:ln>
                <a:gradFill rotWithShape="1">
                  <a:gsLst>
                    <a:gs pos="0">
                      <a:srgbClr val="707070"/>
                    </a:gs>
                    <a:gs pos="50000">
                      <a:srgbClr val="FFFFFF"/>
                    </a:gs>
                    <a:gs pos="100000">
                      <a:srgbClr val="707070"/>
                    </a:gs>
                  </a:gsLst>
                  <a:lin ang="2700000" scaled="1"/>
                </a:gradFill>
              </a:rPr>
              <a:t> </a:t>
            </a:r>
            <a:r>
              <a:rPr lang="en-US" sz="3600" b="1" kern="10" dirty="0" err="1">
                <a:ln w="9525">
                  <a:round/>
                  <a:headEnd/>
                  <a:tailEnd/>
                </a:ln>
                <a:gradFill rotWithShape="1">
                  <a:gsLst>
                    <a:gs pos="0">
                      <a:srgbClr val="707070"/>
                    </a:gs>
                    <a:gs pos="50000">
                      <a:srgbClr val="FFFFFF"/>
                    </a:gs>
                    <a:gs pos="100000">
                      <a:srgbClr val="707070"/>
                    </a:gs>
                  </a:gsLst>
                  <a:lin ang="2700000" scaled="1"/>
                </a:gradFill>
              </a:rPr>
              <a:t>não</a:t>
            </a:r>
            <a:endParaRPr lang="en-US" sz="3600" b="1" kern="10" dirty="0">
              <a:ln w="9525">
                <a:round/>
                <a:headEnd/>
                <a:tailEnd/>
              </a:ln>
              <a:gradFill rotWithShape="1">
                <a:gsLst>
                  <a:gs pos="0">
                    <a:srgbClr val="707070"/>
                  </a:gs>
                  <a:gs pos="50000">
                    <a:srgbClr val="FFFFFF"/>
                  </a:gs>
                  <a:gs pos="100000">
                    <a:srgbClr val="707070"/>
                  </a:gs>
                </a:gsLst>
                <a:lin ang="2700000" scaled="1"/>
              </a:gradFill>
            </a:endParaRPr>
          </a:p>
        </p:txBody>
      </p:sp>
      <p:sp>
        <p:nvSpPr>
          <p:cNvPr id="132101" name="Title 1">
            <a:extLst>
              <a:ext uri="{FF2B5EF4-FFF2-40B4-BE49-F238E27FC236}">
                <a16:creationId xmlns:a16="http://schemas.microsoft.com/office/drawing/2014/main" xmlns="" id="{FDE22F20-6034-7340-88BA-B776BBF701A8}"/>
              </a:ext>
            </a:extLst>
          </p:cNvPr>
          <p:cNvSpPr>
            <a:spLocks noGrp="1" noChangeArrowheads="1"/>
          </p:cNvSpPr>
          <p:nvPr>
            <p:ph type="title"/>
          </p:nvPr>
        </p:nvSpPr>
        <p:spPr>
          <a:xfrm>
            <a:off x="631371" y="14288"/>
            <a:ext cx="10624458" cy="609600"/>
          </a:xfrm>
        </p:spPr>
        <p:txBody>
          <a:bodyPr/>
          <a:lstStyle/>
          <a:p>
            <a:pPr algn="ctr"/>
            <a:r>
              <a:rPr lang="en-US" altLang="en-US" b="1" dirty="0"/>
              <a:t/>
            </a:r>
            <a:br>
              <a:rPr lang="en-US" altLang="en-US" b="1" dirty="0"/>
            </a:br>
            <a:r>
              <a:rPr lang="en-US" altLang="en-US" b="1" dirty="0"/>
              <a:t> NGUYÊN TẮC  THẤU CẢM VÀ ĐỒNG CẢM</a:t>
            </a:r>
            <a:br>
              <a:rPr lang="en-US" altLang="en-US" b="1" dirty="0"/>
            </a:br>
            <a:endParaRPr lang="en-US" altLang="en-US" b="1" dirty="0"/>
          </a:p>
        </p:txBody>
      </p:sp>
      <p:pic>
        <p:nvPicPr>
          <p:cNvPr id="132102" name="Content Placeholder 5" descr="Ảnh của Dinh Thai Son.">
            <a:hlinkClick r:id="rId4"/>
            <a:extLst>
              <a:ext uri="{FF2B5EF4-FFF2-40B4-BE49-F238E27FC236}">
                <a16:creationId xmlns:a16="http://schemas.microsoft.com/office/drawing/2014/main" xmlns="" id="{B6EFA49B-DDD5-F94D-8254-A5D80D653787}"/>
              </a:ext>
            </a:extLst>
          </p:cNvPr>
          <p:cNvPicPr>
            <a:picLocks/>
          </p:cNvPicPr>
          <p:nvPr/>
        </p:nvPicPr>
        <p:blipFill>
          <a:blip r:embed="rId5">
            <a:extLst>
              <a:ext uri="{28A0092B-C50C-407E-A947-70E740481C1C}">
                <a14:useLocalDpi xmlns:a14="http://schemas.microsoft.com/office/drawing/2010/main" xmlns="" val="0"/>
              </a:ext>
            </a:extLst>
          </a:blip>
          <a:srcRect/>
          <a:stretch>
            <a:fillRect/>
          </a:stretch>
        </p:blipFill>
        <p:spPr bwMode="auto">
          <a:xfrm>
            <a:off x="2133600" y="3733800"/>
            <a:ext cx="3733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03" name="Picture 7" descr="Hình ảnh: HỌC LÀM NGƯỜI ...">
            <a:hlinkClick r:id="rId6"/>
            <a:extLst>
              <a:ext uri="{FF2B5EF4-FFF2-40B4-BE49-F238E27FC236}">
                <a16:creationId xmlns:a16="http://schemas.microsoft.com/office/drawing/2014/main" xmlns="" id="{705EFACE-7955-6A4F-AE41-44B67B19198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96000" y="3733800"/>
            <a:ext cx="4419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24970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9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489929"/>
                                        </p:tgtEl>
                                        <p:attrNameLst>
                                          <p:attrName>style.visibility</p:attrName>
                                        </p:attrNameLst>
                                      </p:cBhvr>
                                      <p:to>
                                        <p:strVal val="visible"/>
                                      </p:to>
                                    </p:set>
                                    <p:animEffect transition="in" filter="diamond(in)">
                                      <p:cBhvr>
                                        <p:cTn id="11" dur="2000"/>
                                        <p:tgtEl>
                                          <p:spTgt spid="14899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489930"/>
                                        </p:tgtEl>
                                        <p:attrNameLst>
                                          <p:attrName>style.visibility</p:attrName>
                                        </p:attrNameLst>
                                      </p:cBhvr>
                                      <p:to>
                                        <p:strVal val="visible"/>
                                      </p:to>
                                    </p:set>
                                    <p:animEffect transition="in" filter="blinds(horizontal)">
                                      <p:cBhvr>
                                        <p:cTn id="16" dur="500"/>
                                        <p:tgtEl>
                                          <p:spTgt spid="1489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8F6DE-AFAD-9A4A-800E-5F6D3C0CBFBC}"/>
              </a:ext>
            </a:extLst>
          </p:cNvPr>
          <p:cNvSpPr>
            <a:spLocks noGrp="1"/>
          </p:cNvSpPr>
          <p:nvPr>
            <p:ph type="title"/>
          </p:nvPr>
        </p:nvSpPr>
        <p:spPr/>
        <p:txBody>
          <a:bodyPr/>
          <a:lstStyle/>
          <a:p>
            <a:pPr algn="ctr"/>
            <a:r>
              <a:rPr lang="en-US" b="1" dirty="0" err="1"/>
              <a:t>Tôn</a:t>
            </a:r>
            <a:r>
              <a:rPr lang="en-US" b="1" dirty="0"/>
              <a:t> </a:t>
            </a:r>
            <a:r>
              <a:rPr lang="en-US" b="1" dirty="0" err="1"/>
              <a:t>trọng</a:t>
            </a:r>
            <a:r>
              <a:rPr lang="en-US" b="1" dirty="0"/>
              <a:t> </a:t>
            </a:r>
            <a:r>
              <a:rPr lang="en-US" b="1" dirty="0" err="1"/>
              <a:t>và</a:t>
            </a:r>
            <a:r>
              <a:rPr lang="en-US" b="1" dirty="0"/>
              <a:t> </a:t>
            </a:r>
            <a:r>
              <a:rPr lang="en-US" b="1" dirty="0" err="1"/>
              <a:t>tự</a:t>
            </a:r>
            <a:r>
              <a:rPr lang="en-US" b="1" dirty="0"/>
              <a:t> </a:t>
            </a:r>
            <a:r>
              <a:rPr lang="en-US" b="1" dirty="0" err="1"/>
              <a:t>trọng</a:t>
            </a:r>
            <a:endParaRPr lang="en-US" b="1" dirty="0"/>
          </a:p>
        </p:txBody>
      </p:sp>
      <p:grpSp>
        <p:nvGrpSpPr>
          <p:cNvPr id="6" name="Group 5">
            <a:extLst>
              <a:ext uri="{FF2B5EF4-FFF2-40B4-BE49-F238E27FC236}">
                <a16:creationId xmlns:a16="http://schemas.microsoft.com/office/drawing/2014/main" xmlns="" id="{541C8385-9928-BB42-A7D3-1D1249032A2D}"/>
              </a:ext>
            </a:extLst>
          </p:cNvPr>
          <p:cNvGrpSpPr/>
          <p:nvPr/>
        </p:nvGrpSpPr>
        <p:grpSpPr>
          <a:xfrm>
            <a:off x="1406708" y="2198919"/>
            <a:ext cx="10153921" cy="4598805"/>
            <a:chOff x="1409701" y="1265238"/>
            <a:chExt cx="9894771" cy="5907885"/>
          </a:xfrm>
        </p:grpSpPr>
        <p:sp>
          <p:nvSpPr>
            <p:cNvPr id="7" name="Oval 5">
              <a:extLst>
                <a:ext uri="{FF2B5EF4-FFF2-40B4-BE49-F238E27FC236}">
                  <a16:creationId xmlns:a16="http://schemas.microsoft.com/office/drawing/2014/main" xmlns="" id="{A6644AAC-92AC-4F48-BE2B-FE954177543B}"/>
                </a:ext>
              </a:extLst>
            </p:cNvPr>
            <p:cNvSpPr>
              <a:spLocks noChangeArrowheads="1"/>
            </p:cNvSpPr>
            <p:nvPr/>
          </p:nvSpPr>
          <p:spPr bwMode="auto">
            <a:xfrm>
              <a:off x="1409701" y="1427299"/>
              <a:ext cx="1600200" cy="1828800"/>
            </a:xfrm>
            <a:prstGeom prst="ellipse">
              <a:avLst/>
            </a:prstGeom>
            <a:solidFill>
              <a:srgbClr val="92D050"/>
            </a:solidFill>
            <a:ln w="9525">
              <a:solidFill>
                <a:schemeClr val="tx1"/>
              </a:solidFill>
              <a:round/>
              <a:headEnd/>
              <a:tailEnd/>
            </a:ln>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200" dirty="0" err="1">
                  <a:solidFill>
                    <a:schemeClr val="tx2">
                      <a:lumMod val="50000"/>
                    </a:schemeClr>
                  </a:solidFill>
                  <a:latin typeface="Arial" panose="020B0604020202020204" pitchFamily="34" charset="0"/>
                </a:rPr>
                <a:t>Tôn</a:t>
              </a:r>
              <a:endParaRPr lang="en-US" altLang="en-US" sz="2200" dirty="0">
                <a:solidFill>
                  <a:schemeClr val="tx2">
                    <a:lumMod val="50000"/>
                  </a:schemeClr>
                </a:solidFill>
                <a:latin typeface="Arial" panose="020B0604020202020204" pitchFamily="34" charset="0"/>
              </a:endParaRPr>
            </a:p>
            <a:p>
              <a:pPr algn="ctr">
                <a:spcBef>
                  <a:spcPct val="0"/>
                </a:spcBef>
                <a:buClrTx/>
                <a:buFontTx/>
                <a:buNone/>
              </a:pPr>
              <a:r>
                <a:rPr lang="en-US" altLang="en-US" sz="2200" dirty="0">
                  <a:solidFill>
                    <a:schemeClr val="tx2">
                      <a:lumMod val="50000"/>
                    </a:schemeClr>
                  </a:solidFill>
                  <a:latin typeface="Arial" panose="020B0604020202020204" pitchFamily="34" charset="0"/>
                </a:rPr>
                <a:t> </a:t>
              </a:r>
              <a:r>
                <a:rPr lang="en-US" altLang="en-US" sz="2200" dirty="0" err="1">
                  <a:solidFill>
                    <a:schemeClr val="tx2">
                      <a:lumMod val="50000"/>
                    </a:schemeClr>
                  </a:solidFill>
                  <a:latin typeface="Arial" panose="020B0604020202020204" pitchFamily="34" charset="0"/>
                </a:rPr>
                <a:t>trọng</a:t>
              </a:r>
              <a:r>
                <a:rPr lang="en-US" altLang="en-US" sz="2200" dirty="0">
                  <a:solidFill>
                    <a:schemeClr val="tx2">
                      <a:lumMod val="50000"/>
                    </a:schemeClr>
                  </a:solidFill>
                  <a:latin typeface="Arial" panose="020B0604020202020204" pitchFamily="34" charset="0"/>
                </a:rPr>
                <a:t>   </a:t>
              </a:r>
              <a:r>
                <a:rPr lang="en-US" altLang="en-US" sz="2200" dirty="0">
                  <a:solidFill>
                    <a:srgbClr val="66FF33"/>
                  </a:solidFill>
                  <a:latin typeface="Arial" panose="020B0604020202020204" pitchFamily="34" charset="0"/>
                </a:rPr>
                <a:t> </a:t>
              </a:r>
              <a:r>
                <a:rPr lang="en-US" altLang="en-US" sz="2200" b="0" dirty="0">
                  <a:latin typeface="Arial" panose="020B0604020202020204" pitchFamily="34" charset="0"/>
                </a:rPr>
                <a:t> </a:t>
              </a:r>
            </a:p>
          </p:txBody>
        </p:sp>
        <p:sp>
          <p:nvSpPr>
            <p:cNvPr id="8" name="Text Box 6">
              <a:extLst>
                <a:ext uri="{FF2B5EF4-FFF2-40B4-BE49-F238E27FC236}">
                  <a16:creationId xmlns:a16="http://schemas.microsoft.com/office/drawing/2014/main" xmlns="" id="{F974632F-6C37-3C44-8C23-042F9D4FEA23}"/>
                </a:ext>
              </a:extLst>
            </p:cNvPr>
            <p:cNvSpPr txBox="1">
              <a:spLocks noChangeArrowheads="1"/>
            </p:cNvSpPr>
            <p:nvPr/>
          </p:nvSpPr>
          <p:spPr bwMode="auto">
            <a:xfrm>
              <a:off x="4648200" y="1265238"/>
              <a:ext cx="6656272" cy="2510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pPr>
              <a:r>
                <a:rPr lang="en-US" altLang="en-US" sz="2200" dirty="0" err="1">
                  <a:latin typeface="Arial" panose="020B0604020202020204" pitchFamily="34" charset="0"/>
                </a:rPr>
                <a:t>Trọng</a:t>
              </a:r>
              <a:r>
                <a:rPr lang="en-US" altLang="en-US" sz="2200" dirty="0">
                  <a:latin typeface="Arial" panose="020B0604020202020204" pitchFamily="34" charset="0"/>
                </a:rPr>
                <a:t> </a:t>
              </a:r>
              <a:r>
                <a:rPr lang="en-US" altLang="en-US" sz="2200" dirty="0" err="1">
                  <a:latin typeface="Arial" panose="020B0604020202020204" pitchFamily="34" charset="0"/>
                </a:rPr>
                <a:t>cơ</a:t>
              </a:r>
              <a:r>
                <a:rPr lang="en-US" altLang="en-US" sz="2200" dirty="0">
                  <a:latin typeface="Arial" panose="020B0604020202020204" pitchFamily="34" charset="0"/>
                </a:rPr>
                <a:t> </a:t>
              </a:r>
              <a:r>
                <a:rPr lang="en-US" altLang="en-US" sz="2200" dirty="0" err="1">
                  <a:latin typeface="Arial" panose="020B0604020202020204" pitchFamily="34" charset="0"/>
                </a:rPr>
                <a:t>thể</a:t>
              </a:r>
              <a:r>
                <a:rPr lang="en-US" altLang="en-US" sz="2200" dirty="0">
                  <a:latin typeface="Arial" panose="020B0604020202020204" pitchFamily="34" charset="0"/>
                </a:rPr>
                <a:t> (</a:t>
              </a:r>
              <a:r>
                <a:rPr lang="en-US" altLang="en-US" sz="2200" dirty="0" err="1">
                  <a:latin typeface="Arial" panose="020B0604020202020204" pitchFamily="34" charset="0"/>
                </a:rPr>
                <a:t>cơ</a:t>
              </a:r>
              <a:r>
                <a:rPr lang="en-US" altLang="en-US" sz="2200" dirty="0">
                  <a:latin typeface="Arial" panose="020B0604020202020204" pitchFamily="34" charset="0"/>
                </a:rPr>
                <a:t> </a:t>
              </a:r>
              <a:r>
                <a:rPr lang="en-US" altLang="en-US" sz="2200" dirty="0" err="1">
                  <a:latin typeface="Arial" panose="020B0604020202020204" pitchFamily="34" charset="0"/>
                </a:rPr>
                <a:t>thể</a:t>
              </a:r>
              <a:r>
                <a:rPr lang="en-US" altLang="en-US" sz="2200" dirty="0">
                  <a:latin typeface="Arial" panose="020B0604020202020204" pitchFamily="34" charset="0"/>
                </a:rPr>
                <a:t> </a:t>
              </a:r>
              <a:r>
                <a:rPr lang="en-US" altLang="en-US" sz="2200" dirty="0" err="1">
                  <a:latin typeface="Arial" panose="020B0604020202020204" pitchFamily="34" charset="0"/>
                </a:rPr>
                <a:t>khoẻ</a:t>
              </a:r>
              <a:r>
                <a:rPr lang="en-US" altLang="en-US" sz="2200" dirty="0">
                  <a:latin typeface="Arial" panose="020B0604020202020204" pitchFamily="34" charset="0"/>
                </a:rPr>
                <a:t> </a:t>
              </a:r>
              <a:r>
                <a:rPr lang="en-US" altLang="en-US" sz="2200" dirty="0" err="1">
                  <a:latin typeface="Arial" panose="020B0604020202020204" pitchFamily="34" charset="0"/>
                </a:rPr>
                <a:t>yếu</a:t>
              </a:r>
              <a:r>
                <a:rPr lang="en-US" altLang="en-US" sz="2200" dirty="0">
                  <a:latin typeface="Arial" panose="020B0604020202020204" pitchFamily="34" charset="0"/>
                </a:rPr>
                <a:t>, </a:t>
              </a:r>
              <a:r>
                <a:rPr lang="en-US" altLang="en-US" sz="2200" dirty="0" err="1">
                  <a:latin typeface="Arial" panose="020B0604020202020204" pitchFamily="34" charset="0"/>
                </a:rPr>
                <a:t>đẹp</a:t>
              </a:r>
              <a:r>
                <a:rPr lang="en-US" altLang="en-US" sz="2200" dirty="0">
                  <a:latin typeface="Arial" panose="020B0604020202020204" pitchFamily="34" charset="0"/>
                </a:rPr>
                <a:t>, </a:t>
              </a:r>
              <a:r>
                <a:rPr lang="en-US" altLang="en-US" sz="2200" dirty="0" err="1">
                  <a:latin typeface="Arial" panose="020B0604020202020204" pitchFamily="34" charset="0"/>
                </a:rPr>
                <a:t>xấu</a:t>
              </a:r>
              <a:r>
                <a:rPr lang="en-US" altLang="en-US" sz="2200" dirty="0">
                  <a:latin typeface="Arial" panose="020B0604020202020204" pitchFamily="34" charset="0"/>
                </a:rPr>
                <a:t>).</a:t>
              </a:r>
            </a:p>
            <a:p>
              <a:pPr>
                <a:spcBef>
                  <a:spcPct val="50000"/>
                </a:spcBef>
                <a:buClrTx/>
              </a:pPr>
              <a:r>
                <a:rPr lang="en-US" altLang="en-US" sz="2200" dirty="0" err="1">
                  <a:latin typeface="Arial" panose="020B0604020202020204" pitchFamily="34" charset="0"/>
                </a:rPr>
                <a:t>Trọng</a:t>
              </a:r>
              <a:r>
                <a:rPr lang="en-US" altLang="en-US" sz="2200" dirty="0">
                  <a:latin typeface="Arial" panose="020B0604020202020204" pitchFamily="34" charset="0"/>
                </a:rPr>
                <a:t> </a:t>
              </a:r>
              <a:r>
                <a:rPr lang="en-US" altLang="en-US" sz="2200" dirty="0" err="1">
                  <a:latin typeface="Arial" panose="020B0604020202020204" pitchFamily="34" charset="0"/>
                </a:rPr>
                <a:t>cá</a:t>
              </a:r>
              <a:r>
                <a:rPr lang="en-US" altLang="en-US" sz="2200" dirty="0">
                  <a:latin typeface="Arial" panose="020B0604020202020204" pitchFamily="34" charset="0"/>
                </a:rPr>
                <a:t> </a:t>
              </a:r>
              <a:r>
                <a:rPr lang="en-US" altLang="en-US" sz="2200" dirty="0" err="1">
                  <a:latin typeface="Arial" panose="020B0604020202020204" pitchFamily="34" charset="0"/>
                </a:rPr>
                <a:t>tính</a:t>
              </a:r>
              <a:r>
                <a:rPr lang="en-US" altLang="en-US" sz="2200" dirty="0">
                  <a:latin typeface="Arial" panose="020B0604020202020204" pitchFamily="34" charset="0"/>
                </a:rPr>
                <a:t>, </a:t>
              </a:r>
              <a:r>
                <a:rPr lang="en-US" altLang="en-US" sz="2200" dirty="0" err="1">
                  <a:latin typeface="Arial" panose="020B0604020202020204" pitchFamily="34" charset="0"/>
                </a:rPr>
                <a:t>nghề</a:t>
              </a:r>
              <a:r>
                <a:rPr lang="en-US" altLang="en-US" sz="2200" dirty="0">
                  <a:latin typeface="Arial" panose="020B0604020202020204" pitchFamily="34" charset="0"/>
                </a:rPr>
                <a:t> </a:t>
              </a:r>
              <a:r>
                <a:rPr lang="en-US" altLang="en-US" sz="2200" dirty="0" err="1">
                  <a:latin typeface="Arial" panose="020B0604020202020204" pitchFamily="34" charset="0"/>
                </a:rPr>
                <a:t>nghiệp</a:t>
              </a:r>
              <a:r>
                <a:rPr lang="en-US" altLang="en-US" sz="2200" dirty="0">
                  <a:latin typeface="Arial" panose="020B0604020202020204" pitchFamily="34" charset="0"/>
                </a:rPr>
                <a:t> </a:t>
              </a:r>
              <a:r>
                <a:rPr lang="en-US" altLang="en-US" sz="2200" dirty="0" err="1">
                  <a:latin typeface="Arial" panose="020B0604020202020204" pitchFamily="34" charset="0"/>
                </a:rPr>
                <a:t>của</a:t>
              </a:r>
              <a:r>
                <a:rPr lang="en-US" altLang="en-US" sz="2200" dirty="0">
                  <a:latin typeface="Arial" panose="020B0604020202020204" pitchFamily="34" charset="0"/>
                </a:rPr>
                <a:t> </a:t>
              </a:r>
              <a:r>
                <a:rPr lang="en-US" altLang="en-US" sz="2200" dirty="0" err="1">
                  <a:latin typeface="Arial" panose="020B0604020202020204" pitchFamily="34" charset="0"/>
                </a:rPr>
                <a:t>cá</a:t>
              </a:r>
              <a:r>
                <a:rPr lang="en-US" altLang="en-US" sz="2200" dirty="0">
                  <a:latin typeface="Arial" panose="020B0604020202020204" pitchFamily="34" charset="0"/>
                </a:rPr>
                <a:t> </a:t>
              </a:r>
              <a:r>
                <a:rPr lang="en-US" altLang="en-US" sz="2200" dirty="0" err="1">
                  <a:latin typeface="Arial" panose="020B0604020202020204" pitchFamily="34" charset="0"/>
                </a:rPr>
                <a:t>nhân</a:t>
              </a:r>
              <a:r>
                <a:rPr lang="en-US" altLang="en-US" sz="2200" dirty="0">
                  <a:latin typeface="Arial" panose="020B0604020202020204" pitchFamily="34" charset="0"/>
                </a:rPr>
                <a:t>.    </a:t>
              </a:r>
            </a:p>
            <a:p>
              <a:pPr>
                <a:spcBef>
                  <a:spcPct val="50000"/>
                </a:spcBef>
                <a:buClrTx/>
              </a:pPr>
              <a:r>
                <a:rPr lang="en-US" altLang="en-US" sz="2200" dirty="0">
                  <a:latin typeface="Arial" panose="020B0604020202020204" pitchFamily="34" charset="0"/>
                </a:rPr>
                <a:t> </a:t>
              </a:r>
              <a:r>
                <a:rPr lang="en-US" altLang="en-US" sz="2200" dirty="0" err="1">
                  <a:latin typeface="Arial" panose="020B0604020202020204" pitchFamily="34" charset="0"/>
                </a:rPr>
                <a:t>Trọng</a:t>
              </a:r>
              <a:r>
                <a:rPr lang="en-US" altLang="en-US" sz="2200" dirty="0">
                  <a:latin typeface="Arial" panose="020B0604020202020204" pitchFamily="34" charset="0"/>
                </a:rPr>
                <a:t> </a:t>
              </a:r>
              <a:r>
                <a:rPr lang="en-US" altLang="en-US" sz="2200" dirty="0" err="1">
                  <a:latin typeface="Arial" panose="020B0604020202020204" pitchFamily="34" charset="0"/>
                </a:rPr>
                <a:t>nhân</a:t>
              </a:r>
              <a:r>
                <a:rPr lang="en-US" altLang="en-US" sz="2200" dirty="0">
                  <a:latin typeface="Arial" panose="020B0604020202020204" pitchFamily="34" charset="0"/>
                </a:rPr>
                <a:t> </a:t>
              </a:r>
              <a:r>
                <a:rPr lang="en-US" altLang="en-US" sz="2200" dirty="0" err="1">
                  <a:latin typeface="Arial" panose="020B0604020202020204" pitchFamily="34" charset="0"/>
                </a:rPr>
                <a:t>vật</a:t>
              </a:r>
              <a:r>
                <a:rPr lang="en-US" altLang="en-US" sz="2200" dirty="0">
                  <a:latin typeface="Arial" panose="020B0604020202020204" pitchFamily="34" charset="0"/>
                </a:rPr>
                <a:t> (</a:t>
              </a:r>
              <a:r>
                <a:rPr lang="en-US" altLang="en-US" sz="2200" dirty="0" err="1">
                  <a:latin typeface="Arial" panose="020B0604020202020204" pitchFamily="34" charset="0"/>
                </a:rPr>
                <a:t>giàu</a:t>
              </a:r>
              <a:r>
                <a:rPr lang="en-US" altLang="en-US" sz="2200" dirty="0">
                  <a:latin typeface="Arial" panose="020B0604020202020204" pitchFamily="34" charset="0"/>
                </a:rPr>
                <a:t>, </a:t>
              </a:r>
              <a:r>
                <a:rPr lang="en-US" altLang="en-US" sz="2200" dirty="0" err="1">
                  <a:latin typeface="Arial" panose="020B0604020202020204" pitchFamily="34" charset="0"/>
                </a:rPr>
                <a:t>nghèo</a:t>
              </a:r>
              <a:r>
                <a:rPr lang="en-US" altLang="en-US" sz="2200" dirty="0">
                  <a:latin typeface="Arial" panose="020B0604020202020204" pitchFamily="34" charset="0"/>
                </a:rPr>
                <a:t>, </a:t>
              </a:r>
              <a:r>
                <a:rPr lang="en-US" altLang="en-US" sz="2200" dirty="0" err="1">
                  <a:latin typeface="Arial" panose="020B0604020202020204" pitchFamily="34" charset="0"/>
                </a:rPr>
                <a:t>địa</a:t>
              </a:r>
              <a:r>
                <a:rPr lang="en-US" altLang="en-US" sz="2200" dirty="0">
                  <a:latin typeface="Arial" panose="020B0604020202020204" pitchFamily="34" charset="0"/>
                </a:rPr>
                <a:t> </a:t>
              </a:r>
              <a:r>
                <a:rPr lang="en-US" altLang="en-US" sz="2200" dirty="0" err="1">
                  <a:latin typeface="Arial" panose="020B0604020202020204" pitchFamily="34" charset="0"/>
                </a:rPr>
                <a:t>vị</a:t>
              </a:r>
              <a:r>
                <a:rPr lang="en-US" altLang="en-US" sz="2200" dirty="0">
                  <a:latin typeface="Arial" panose="020B0604020202020204" pitchFamily="34" charset="0"/>
                </a:rPr>
                <a:t> </a:t>
              </a:r>
              <a:r>
                <a:rPr lang="en-US" altLang="en-US" sz="2200" dirty="0" err="1">
                  <a:latin typeface="Arial" panose="020B0604020202020204" pitchFamily="34" charset="0"/>
                </a:rPr>
                <a:t>cao</a:t>
              </a:r>
              <a:r>
                <a:rPr lang="en-US" altLang="en-US" sz="2200" dirty="0">
                  <a:latin typeface="Arial" panose="020B0604020202020204" pitchFamily="34" charset="0"/>
                </a:rPr>
                <a:t>, </a:t>
              </a:r>
              <a:r>
                <a:rPr lang="en-US" altLang="en-US" sz="2200" dirty="0" err="1">
                  <a:latin typeface="Arial" panose="020B0604020202020204" pitchFamily="34" charset="0"/>
                </a:rPr>
                <a:t>thấp</a:t>
              </a:r>
              <a:r>
                <a:rPr lang="en-US" altLang="en-US" sz="2200" dirty="0">
                  <a:latin typeface="Arial" panose="020B0604020202020204" pitchFamily="34" charset="0"/>
                </a:rPr>
                <a:t>. </a:t>
              </a:r>
            </a:p>
            <a:p>
              <a:pPr>
                <a:spcBef>
                  <a:spcPct val="50000"/>
                </a:spcBef>
                <a:buClrTx/>
              </a:pPr>
              <a:r>
                <a:rPr lang="en-US" altLang="en-US" sz="2200" dirty="0" err="1">
                  <a:latin typeface="Arial" panose="020B0604020202020204" pitchFamily="34" charset="0"/>
                </a:rPr>
                <a:t>Trọng</a:t>
              </a:r>
              <a:r>
                <a:rPr lang="en-US" altLang="en-US" sz="2200" dirty="0">
                  <a:latin typeface="Arial" panose="020B0604020202020204" pitchFamily="34" charset="0"/>
                </a:rPr>
                <a:t> </a:t>
              </a:r>
              <a:r>
                <a:rPr lang="en-US" altLang="en-US" sz="2200" dirty="0" err="1">
                  <a:latin typeface="Arial" panose="020B0604020202020204" pitchFamily="34" charset="0"/>
                </a:rPr>
                <a:t>tuổi</a:t>
              </a:r>
              <a:r>
                <a:rPr lang="en-US" altLang="en-US" sz="2200" dirty="0">
                  <a:latin typeface="Arial" panose="020B0604020202020204" pitchFamily="34" charset="0"/>
                </a:rPr>
                <a:t> </a:t>
              </a:r>
              <a:r>
                <a:rPr lang="en-US" altLang="en-US" sz="2200" dirty="0" err="1">
                  <a:latin typeface="Arial" panose="020B0604020202020204" pitchFamily="34" charset="0"/>
                </a:rPr>
                <a:t>tác</a:t>
              </a:r>
              <a:r>
                <a:rPr lang="en-US" altLang="en-US" sz="2200" dirty="0">
                  <a:latin typeface="Arial" panose="020B0604020202020204" pitchFamily="34" charset="0"/>
                </a:rPr>
                <a:t>, </a:t>
              </a:r>
              <a:r>
                <a:rPr lang="en-US" altLang="en-US" sz="2200" dirty="0" err="1">
                  <a:latin typeface="Arial" panose="020B0604020202020204" pitchFamily="34" charset="0"/>
                </a:rPr>
                <a:t>giới</a:t>
              </a:r>
              <a:r>
                <a:rPr lang="en-US" altLang="en-US" sz="2200" dirty="0">
                  <a:latin typeface="Arial" panose="020B0604020202020204" pitchFamily="34" charset="0"/>
                </a:rPr>
                <a:t> </a:t>
              </a:r>
              <a:r>
                <a:rPr lang="en-US" altLang="en-US" sz="2200" dirty="0" err="1">
                  <a:latin typeface="Arial" panose="020B0604020202020204" pitchFamily="34" charset="0"/>
                </a:rPr>
                <a:t>tính</a:t>
              </a:r>
              <a:r>
                <a:rPr lang="en-US" altLang="en-US" sz="2200" dirty="0">
                  <a:latin typeface="Arial" panose="020B0604020202020204" pitchFamily="34" charset="0"/>
                </a:rPr>
                <a:t>.  </a:t>
              </a:r>
            </a:p>
          </p:txBody>
        </p:sp>
        <p:sp>
          <p:nvSpPr>
            <p:cNvPr id="9" name="Line 10">
              <a:extLst>
                <a:ext uri="{FF2B5EF4-FFF2-40B4-BE49-F238E27FC236}">
                  <a16:creationId xmlns:a16="http://schemas.microsoft.com/office/drawing/2014/main" xmlns="" id="{50E69F72-B8F1-244A-B480-CDE6FD606C76}"/>
                </a:ext>
              </a:extLst>
            </p:cNvPr>
            <p:cNvSpPr>
              <a:spLocks noChangeShapeType="1"/>
            </p:cNvSpPr>
            <p:nvPr/>
          </p:nvSpPr>
          <p:spPr bwMode="auto">
            <a:xfrm flipH="1">
              <a:off x="4648199" y="1371600"/>
              <a:ext cx="1" cy="22897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200"/>
            </a:p>
          </p:txBody>
        </p:sp>
        <p:sp>
          <p:nvSpPr>
            <p:cNvPr id="10" name="Line 12">
              <a:extLst>
                <a:ext uri="{FF2B5EF4-FFF2-40B4-BE49-F238E27FC236}">
                  <a16:creationId xmlns:a16="http://schemas.microsoft.com/office/drawing/2014/main" xmlns="" id="{F6888E7F-D314-664D-8567-0584DE4EE125}"/>
                </a:ext>
              </a:extLst>
            </p:cNvPr>
            <p:cNvSpPr>
              <a:spLocks noChangeShapeType="1"/>
            </p:cNvSpPr>
            <p:nvPr/>
          </p:nvSpPr>
          <p:spPr bwMode="auto">
            <a:xfrm>
              <a:off x="3009900" y="2272116"/>
              <a:ext cx="1638299"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p>
          </p:txBody>
        </p:sp>
        <p:sp>
          <p:nvSpPr>
            <p:cNvPr id="11" name="Oval 5">
              <a:extLst>
                <a:ext uri="{FF2B5EF4-FFF2-40B4-BE49-F238E27FC236}">
                  <a16:creationId xmlns:a16="http://schemas.microsoft.com/office/drawing/2014/main" xmlns="" id="{7FF6BCA2-950E-D448-A45D-172869F9B2DA}"/>
                </a:ext>
              </a:extLst>
            </p:cNvPr>
            <p:cNvSpPr>
              <a:spLocks noChangeArrowheads="1"/>
            </p:cNvSpPr>
            <p:nvPr/>
          </p:nvSpPr>
          <p:spPr bwMode="auto">
            <a:xfrm>
              <a:off x="1562100" y="4419600"/>
              <a:ext cx="1600200" cy="1828800"/>
            </a:xfrm>
            <a:prstGeom prst="ellipse">
              <a:avLst/>
            </a:prstGeom>
            <a:solidFill>
              <a:schemeClr val="tx2">
                <a:lumMod val="60000"/>
                <a:lumOff val="40000"/>
              </a:schemeClr>
            </a:solidFill>
            <a:ln w="9525">
              <a:solidFill>
                <a:schemeClr val="tx1"/>
              </a:solidFill>
              <a:round/>
              <a:headEnd/>
              <a:tailEnd/>
            </a:ln>
          </p:spPr>
          <p:txBody>
            <a:bodyPr wrap="none" anchor="ct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en-US" altLang="en-US" sz="2200">
                  <a:solidFill>
                    <a:schemeClr val="bg1"/>
                  </a:solidFill>
                  <a:latin typeface="Arial" panose="020B0604020202020204" pitchFamily="34" charset="0"/>
                </a:rPr>
                <a:t>Tự</a:t>
              </a:r>
            </a:p>
            <a:p>
              <a:pPr algn="ctr">
                <a:spcBef>
                  <a:spcPct val="0"/>
                </a:spcBef>
                <a:buClrTx/>
                <a:buFontTx/>
                <a:buNone/>
                <a:defRPr/>
              </a:pPr>
              <a:r>
                <a:rPr lang="en-US" altLang="en-US" sz="2200">
                  <a:solidFill>
                    <a:schemeClr val="bg1"/>
                  </a:solidFill>
                  <a:latin typeface="Arial" panose="020B0604020202020204" pitchFamily="34" charset="0"/>
                </a:rPr>
                <a:t> trọng    </a:t>
              </a:r>
              <a:r>
                <a:rPr lang="en-US" altLang="en-US" sz="2200" b="0">
                  <a:solidFill>
                    <a:schemeClr val="bg1"/>
                  </a:solidFill>
                  <a:latin typeface="Arial" panose="020B0604020202020204" pitchFamily="34" charset="0"/>
                </a:rPr>
                <a:t> </a:t>
              </a:r>
            </a:p>
          </p:txBody>
        </p:sp>
        <p:sp>
          <p:nvSpPr>
            <p:cNvPr id="12" name="Text Box 6">
              <a:extLst>
                <a:ext uri="{FF2B5EF4-FFF2-40B4-BE49-F238E27FC236}">
                  <a16:creationId xmlns:a16="http://schemas.microsoft.com/office/drawing/2014/main" xmlns="" id="{BAA27D16-C760-1F4C-91AB-1BD244800153}"/>
                </a:ext>
              </a:extLst>
            </p:cNvPr>
            <p:cNvSpPr txBox="1">
              <a:spLocks noChangeArrowheads="1"/>
            </p:cNvSpPr>
            <p:nvPr/>
          </p:nvSpPr>
          <p:spPr bwMode="auto">
            <a:xfrm>
              <a:off x="4648200" y="4010025"/>
              <a:ext cx="4648200" cy="3163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 typeface="Wingdings" pitchFamily="2" charset="2"/>
                <a:buChar char="v"/>
              </a:pPr>
              <a:r>
                <a:rPr lang="en-US" altLang="en-US" sz="2200" dirty="0"/>
                <a:t> </a:t>
              </a:r>
              <a:r>
                <a:rPr lang="en-US" altLang="en-US" sz="2200" b="1" dirty="0" err="1"/>
                <a:t>Tự</a:t>
              </a:r>
              <a:r>
                <a:rPr lang="en-US" altLang="en-US" sz="2200" b="1" dirty="0"/>
                <a:t> </a:t>
              </a:r>
              <a:r>
                <a:rPr lang="en-US" altLang="en-US" sz="2200" b="1" dirty="0" err="1"/>
                <a:t>nhận</a:t>
              </a:r>
              <a:r>
                <a:rPr lang="en-US" altLang="en-US" sz="2200" b="1" dirty="0"/>
                <a:t> </a:t>
              </a:r>
              <a:r>
                <a:rPr lang="en-US" altLang="en-US" sz="2200" b="1" dirty="0" err="1"/>
                <a:t>thức</a:t>
              </a:r>
              <a:r>
                <a:rPr lang="en-US" altLang="en-US" sz="2200" b="1" dirty="0"/>
                <a:t> </a:t>
              </a:r>
              <a:r>
                <a:rPr lang="en-US" altLang="en-US" sz="2200" b="1" dirty="0" err="1"/>
                <a:t>đúng</a:t>
              </a:r>
              <a:r>
                <a:rPr lang="en-US" altLang="en-US" sz="2200" b="1" dirty="0"/>
                <a:t> </a:t>
              </a:r>
              <a:r>
                <a:rPr lang="en-US" altLang="en-US" sz="2200" b="1" dirty="0" err="1"/>
                <a:t>bản</a:t>
              </a:r>
              <a:r>
                <a:rPr lang="en-US" altLang="en-US" sz="2200" b="1" dirty="0"/>
                <a:t> </a:t>
              </a:r>
              <a:r>
                <a:rPr lang="en-US" altLang="en-US" sz="2200" b="1" dirty="0" err="1"/>
                <a:t>thân</a:t>
              </a:r>
              <a:r>
                <a:rPr lang="en-US" altLang="en-US" sz="2200" b="1" dirty="0"/>
                <a:t> </a:t>
              </a:r>
            </a:p>
            <a:p>
              <a:pPr>
                <a:spcBef>
                  <a:spcPct val="50000"/>
                </a:spcBef>
                <a:buClrTx/>
                <a:buFont typeface="Wingdings" pitchFamily="2" charset="2"/>
                <a:buChar char="v"/>
              </a:pPr>
              <a:r>
                <a:rPr lang="en-US" altLang="en-US" sz="2200" b="1" dirty="0" err="1"/>
                <a:t>Tự</a:t>
              </a:r>
              <a:r>
                <a:rPr lang="en-US" altLang="en-US" sz="2200" b="1" dirty="0"/>
                <a:t> </a:t>
              </a:r>
              <a:r>
                <a:rPr lang="en-US" altLang="en-US" sz="2200" b="1" dirty="0" err="1"/>
                <a:t>đánh</a:t>
              </a:r>
              <a:r>
                <a:rPr lang="en-US" altLang="en-US" sz="2200" b="1" dirty="0"/>
                <a:t> </a:t>
              </a:r>
              <a:r>
                <a:rPr lang="en-US" altLang="en-US" sz="2200" b="1" dirty="0" err="1"/>
                <a:t>giá</a:t>
              </a:r>
              <a:r>
                <a:rPr lang="en-US" altLang="en-US" sz="2200" b="1" dirty="0"/>
                <a:t> </a:t>
              </a:r>
              <a:r>
                <a:rPr lang="en-US" altLang="en-US" sz="2200" b="1" dirty="0" err="1"/>
                <a:t>được</a:t>
              </a:r>
              <a:r>
                <a:rPr lang="en-US" altLang="en-US" sz="2200" b="1" dirty="0"/>
                <a:t> </a:t>
              </a:r>
              <a:r>
                <a:rPr lang="en-US" altLang="en-US" sz="2200" b="1" dirty="0" err="1"/>
                <a:t>bản</a:t>
              </a:r>
              <a:r>
                <a:rPr lang="en-US" altLang="en-US" sz="2200" b="1" dirty="0"/>
                <a:t> </a:t>
              </a:r>
              <a:r>
                <a:rPr lang="en-US" altLang="en-US" sz="2200" b="1" dirty="0" err="1"/>
                <a:t>thân</a:t>
              </a:r>
              <a:r>
                <a:rPr lang="en-US" altLang="en-US" sz="2200" b="1" dirty="0"/>
                <a:t> </a:t>
              </a:r>
            </a:p>
            <a:p>
              <a:pPr>
                <a:spcBef>
                  <a:spcPct val="50000"/>
                </a:spcBef>
                <a:buClrTx/>
                <a:buFont typeface="Wingdings" pitchFamily="2" charset="2"/>
                <a:buChar char="v"/>
              </a:pPr>
              <a:r>
                <a:rPr lang="en-US" altLang="en-US" sz="2200" b="1" dirty="0"/>
                <a:t> </a:t>
              </a:r>
              <a:r>
                <a:rPr lang="en-US" altLang="en-US" sz="2200" b="1" dirty="0" err="1"/>
                <a:t>Tự</a:t>
              </a:r>
              <a:r>
                <a:rPr lang="en-US" altLang="en-US" sz="2200" b="1" dirty="0"/>
                <a:t> </a:t>
              </a:r>
              <a:r>
                <a:rPr lang="en-US" altLang="en-US" sz="2200" b="1" dirty="0" err="1"/>
                <a:t>ý</a:t>
              </a:r>
              <a:r>
                <a:rPr lang="en-US" altLang="en-US" sz="2200" b="1" dirty="0"/>
                <a:t> </a:t>
              </a:r>
              <a:r>
                <a:rPr lang="en-US" altLang="en-US" sz="2200" b="1" dirty="0" err="1"/>
                <a:t>thức</a:t>
              </a:r>
              <a:r>
                <a:rPr lang="en-US" altLang="en-US" sz="2200" b="1" dirty="0"/>
                <a:t> </a:t>
              </a:r>
              <a:r>
                <a:rPr lang="en-US" altLang="en-US" sz="2200" b="1" dirty="0" err="1"/>
                <a:t>được</a:t>
              </a:r>
              <a:r>
                <a:rPr lang="en-US" altLang="en-US" sz="2200" b="1" dirty="0"/>
                <a:t> </a:t>
              </a:r>
              <a:r>
                <a:rPr lang="en-US" altLang="en-US" sz="2200" b="1" dirty="0" err="1"/>
                <a:t>bản</a:t>
              </a:r>
              <a:r>
                <a:rPr lang="en-US" altLang="en-US" sz="2200" b="1" dirty="0"/>
                <a:t> </a:t>
              </a:r>
              <a:r>
                <a:rPr lang="en-US" altLang="en-US" sz="2200" b="1" dirty="0" err="1"/>
                <a:t>thân</a:t>
              </a:r>
              <a:endParaRPr lang="en-US" altLang="en-US" sz="2200" b="1" dirty="0"/>
            </a:p>
            <a:p>
              <a:pPr>
                <a:spcBef>
                  <a:spcPct val="50000"/>
                </a:spcBef>
                <a:buClrTx/>
                <a:buFont typeface="Wingdings" pitchFamily="2" charset="2"/>
                <a:buChar char="v"/>
              </a:pPr>
              <a:r>
                <a:rPr lang="en-US" altLang="en-US" sz="2200" b="1" dirty="0" err="1"/>
                <a:t>Tự</a:t>
              </a:r>
              <a:r>
                <a:rPr lang="en-US" altLang="en-US" sz="2200" b="1" dirty="0"/>
                <a:t> </a:t>
              </a:r>
              <a:r>
                <a:rPr lang="en-US" altLang="en-US" sz="2200" b="1" dirty="0" err="1"/>
                <a:t>kiểm</a:t>
              </a:r>
              <a:r>
                <a:rPr lang="en-US" altLang="en-US" sz="2200" b="1" dirty="0"/>
                <a:t> </a:t>
              </a:r>
              <a:r>
                <a:rPr lang="en-US" altLang="en-US" sz="2200" b="1" dirty="0" err="1"/>
                <a:t>soát</a:t>
              </a:r>
              <a:r>
                <a:rPr lang="en-US" altLang="en-US" sz="2200" b="1" dirty="0"/>
                <a:t> </a:t>
              </a:r>
              <a:r>
                <a:rPr lang="en-US" altLang="en-US" sz="2200" b="1" dirty="0" err="1"/>
                <a:t>được</a:t>
              </a:r>
              <a:r>
                <a:rPr lang="en-US" altLang="en-US" sz="2200" b="1" dirty="0"/>
                <a:t> </a:t>
              </a:r>
              <a:r>
                <a:rPr lang="en-US" altLang="en-US" sz="2200" b="1" dirty="0" err="1"/>
                <a:t>bản</a:t>
              </a:r>
              <a:r>
                <a:rPr lang="en-US" altLang="en-US" sz="2200" b="1" dirty="0"/>
                <a:t> </a:t>
              </a:r>
              <a:r>
                <a:rPr lang="en-US" altLang="en-US" sz="2200" b="1" dirty="0" err="1"/>
                <a:t>thân</a:t>
              </a:r>
              <a:r>
                <a:rPr lang="en-US" altLang="en-US" sz="2200" b="1" dirty="0"/>
                <a:t> </a:t>
              </a:r>
            </a:p>
            <a:p>
              <a:pPr>
                <a:spcBef>
                  <a:spcPct val="50000"/>
                </a:spcBef>
                <a:buClrTx/>
                <a:buFont typeface="Wingdings" pitchFamily="2" charset="2"/>
                <a:buChar char="v"/>
              </a:pPr>
              <a:r>
                <a:rPr lang="en-US" altLang="en-US" sz="2200" b="1" dirty="0" err="1"/>
                <a:t>Tự</a:t>
              </a:r>
              <a:r>
                <a:rPr lang="en-US" altLang="en-US" sz="2200" b="1" dirty="0"/>
                <a:t> </a:t>
              </a:r>
              <a:r>
                <a:rPr lang="en-US" altLang="en-US" sz="2200" b="1" dirty="0" err="1"/>
                <a:t>khẳng</a:t>
              </a:r>
              <a:r>
                <a:rPr lang="en-US" altLang="en-US" sz="2200" b="1" dirty="0"/>
                <a:t> </a:t>
              </a:r>
              <a:r>
                <a:rPr lang="en-US" altLang="en-US" sz="2200" b="1" dirty="0" err="1"/>
                <a:t>định</a:t>
              </a:r>
              <a:r>
                <a:rPr lang="en-US" altLang="en-US" sz="2200" b="1" dirty="0"/>
                <a:t> </a:t>
              </a:r>
              <a:r>
                <a:rPr lang="en-US" altLang="en-US" sz="2200" b="1" dirty="0" err="1"/>
                <a:t>bản</a:t>
              </a:r>
              <a:r>
                <a:rPr lang="en-US" altLang="en-US" sz="2200" b="1" dirty="0"/>
                <a:t> </a:t>
              </a:r>
              <a:r>
                <a:rPr lang="en-US" altLang="en-US" sz="2200" b="1" dirty="0" err="1"/>
                <a:t>thân</a:t>
              </a:r>
              <a:endParaRPr lang="en-US" altLang="en-US" sz="2200" b="1" dirty="0"/>
            </a:p>
          </p:txBody>
        </p:sp>
        <p:sp>
          <p:nvSpPr>
            <p:cNvPr id="13" name="Line 12">
              <a:extLst>
                <a:ext uri="{FF2B5EF4-FFF2-40B4-BE49-F238E27FC236}">
                  <a16:creationId xmlns:a16="http://schemas.microsoft.com/office/drawing/2014/main" xmlns="" id="{8537381A-AD15-7247-AAC2-DA331634C778}"/>
                </a:ext>
              </a:extLst>
            </p:cNvPr>
            <p:cNvSpPr>
              <a:spLocks noChangeShapeType="1"/>
            </p:cNvSpPr>
            <p:nvPr/>
          </p:nvSpPr>
          <p:spPr bwMode="auto">
            <a:xfrm flipV="1">
              <a:off x="3162300" y="5334000"/>
              <a:ext cx="1485900"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p>
          </p:txBody>
        </p:sp>
      </p:grpSp>
      <p:sp>
        <p:nvSpPr>
          <p:cNvPr id="14" name="Line 10">
            <a:extLst>
              <a:ext uri="{FF2B5EF4-FFF2-40B4-BE49-F238E27FC236}">
                <a16:creationId xmlns:a16="http://schemas.microsoft.com/office/drawing/2014/main" xmlns="" id="{9EF01206-527E-F440-9DBD-8592C5B234F8}"/>
              </a:ext>
            </a:extLst>
          </p:cNvPr>
          <p:cNvSpPr>
            <a:spLocks noChangeShapeType="1"/>
          </p:cNvSpPr>
          <p:nvPr/>
        </p:nvSpPr>
        <p:spPr bwMode="auto">
          <a:xfrm flipH="1">
            <a:off x="4730024" y="4236094"/>
            <a:ext cx="0" cy="256163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200"/>
          </a:p>
        </p:txBody>
      </p:sp>
    </p:spTree>
    <p:extLst>
      <p:ext uri="{BB962C8B-B14F-4D97-AF65-F5344CB8AC3E}">
        <p14:creationId xmlns:p14="http://schemas.microsoft.com/office/powerpoint/2010/main" xmlns="" val="3043462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BD569F-B364-034A-B218-08A1756A72E7}"/>
              </a:ext>
            </a:extLst>
          </p:cNvPr>
          <p:cNvSpPr>
            <a:spLocks noGrp="1" noChangeArrowheads="1"/>
          </p:cNvSpPr>
          <p:nvPr>
            <p:ph idx="4294967295"/>
          </p:nvPr>
        </p:nvSpPr>
        <p:spPr>
          <a:xfrm>
            <a:off x="783771" y="762000"/>
            <a:ext cx="9884229" cy="5562600"/>
          </a:xfrm>
        </p:spPr>
        <p:txBody>
          <a:bodyPr>
            <a:normAutofit/>
          </a:bodyPr>
          <a:lstStyle/>
          <a:p>
            <a:pPr marL="514350" indent="-514350"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Tôn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trọng</a:t>
            </a:r>
            <a:r>
              <a:rPr lang="en-US" altLang="en-US" sz="2400" b="1" dirty="0">
                <a:solidFill>
                  <a:schemeClr val="tx2">
                    <a:lumMod val="75000"/>
                  </a:schemeClr>
                </a:solidFill>
                <a:latin typeface="Arial" panose="020B0604020202020204" pitchFamily="34" charset="0"/>
                <a:cs typeface="Arial" panose="020B0604020202020204" pitchFamily="34" charset="0"/>
              </a:rPr>
              <a:t> HS </a:t>
            </a:r>
            <a:r>
              <a:rPr lang="en-US" altLang="en-US" sz="2400" b="1" dirty="0" err="1">
                <a:solidFill>
                  <a:schemeClr val="tx2">
                    <a:lumMod val="75000"/>
                  </a:schemeClr>
                </a:solidFill>
                <a:latin typeface="Arial" panose="020B0604020202020204" pitchFamily="34" charset="0"/>
                <a:cs typeface="Arial" panose="020B0604020202020204" pitchFamily="34" charset="0"/>
              </a:rPr>
              <a:t>trong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quá</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trình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giao</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tiếp</a:t>
            </a:r>
            <a:endParaRPr lang="en-US" altLang="en-US" sz="2400" b="1" dirty="0">
              <a:solidFill>
                <a:schemeClr val="tx2">
                  <a:lumMod val="75000"/>
                </a:schemeClr>
              </a:solidFill>
              <a:latin typeface="Arial" panose="020B0604020202020204" pitchFamily="34" charset="0"/>
              <a:cs typeface="Arial" panose="020B0604020202020204" pitchFamily="34" charset="0"/>
            </a:endParaRPr>
          </a:p>
          <a:p>
            <a:pPr marL="514350" indent="-514350"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Coi</a:t>
            </a:r>
            <a:r>
              <a:rPr lang="en-US" altLang="en-US" sz="2400" b="1" dirty="0">
                <a:solidFill>
                  <a:schemeClr val="tx2">
                    <a:lumMod val="75000"/>
                  </a:schemeClr>
                </a:solidFill>
                <a:latin typeface="Arial" panose="020B0604020202020204" pitchFamily="34" charset="0"/>
                <a:cs typeface="Arial" panose="020B0604020202020204" pitchFamily="34" charset="0"/>
              </a:rPr>
              <a:t> HS </a:t>
            </a:r>
            <a:r>
              <a:rPr lang="en-US" altLang="en-US" sz="2400" b="1" dirty="0" err="1">
                <a:solidFill>
                  <a:schemeClr val="tx2">
                    <a:lumMod val="75000"/>
                  </a:schemeClr>
                </a:solidFill>
                <a:latin typeface="Arial" panose="020B0604020202020204" pitchFamily="34" charset="0"/>
                <a:cs typeface="Arial" panose="020B0604020202020204" pitchFamily="34" charset="0"/>
              </a:rPr>
              <a:t>là</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một</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nhân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cách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với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đầy</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đủ</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các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quyền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Được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vui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chơi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học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tập</a:t>
            </a:r>
            <a:r>
              <a:rPr lang="en-US" altLang="en-US" sz="2400" b="1" dirty="0">
                <a:solidFill>
                  <a:schemeClr val="tx2">
                    <a:lumMod val="75000"/>
                  </a:schemeClr>
                </a:solidFill>
                <a:latin typeface="Arial" panose="020B0604020202020204" pitchFamily="34" charset="0"/>
                <a:cs typeface="Arial" panose="020B0604020202020204" pitchFamily="34" charset="0"/>
              </a:rPr>
              <a:t> v.v.. </a:t>
            </a:r>
            <a:r>
              <a:rPr lang="en-US" altLang="en-US" sz="2400" b="1" dirty="0" err="1">
                <a:solidFill>
                  <a:schemeClr val="tx2">
                    <a:lumMod val="75000"/>
                  </a:schemeClr>
                </a:solidFill>
                <a:latin typeface="Arial" panose="020B0604020202020204" pitchFamily="34" charset="0"/>
                <a:cs typeface="Arial" panose="020B0604020202020204" pitchFamily="34" charset="0"/>
              </a:rPr>
              <a:t>Với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những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đặc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trưng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tâm</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lí</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riêng</a:t>
            </a:r>
            <a:endParaRPr lang="en-US" altLang="en-US" sz="2400" b="1" dirty="0">
              <a:solidFill>
                <a:schemeClr val="tx2">
                  <a:lumMod val="75000"/>
                </a:schemeClr>
              </a:solidFill>
              <a:latin typeface="Arial" panose="020B0604020202020204" pitchFamily="34" charset="0"/>
              <a:cs typeface="Arial" panose="020B0604020202020204" pitchFamily="34" charset="0"/>
            </a:endParaRPr>
          </a:p>
          <a:p>
            <a:pPr marL="514350" indent="-514350"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Biểu</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hiện</a:t>
            </a:r>
            <a:r>
              <a:rPr lang="en-US" altLang="en-US" sz="2400" b="1" dirty="0">
                <a:solidFill>
                  <a:schemeClr val="tx2">
                    <a:lumMod val="75000"/>
                  </a:schemeClr>
                </a:solidFill>
                <a:latin typeface="Arial" panose="020B0604020202020204" pitchFamily="34" charset="0"/>
                <a:cs typeface="Arial" panose="020B0604020202020204" pitchFamily="34" charset="0"/>
              </a:rPr>
              <a:t>: </a:t>
            </a:r>
          </a:p>
          <a:p>
            <a:pPr marL="514350" indent="161925"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Biết</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lắng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nghe</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người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học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để</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họ</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được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bộc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lộ</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những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nét</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tính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cách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riêng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không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áp</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đặt</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ý</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muốn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chủ</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quan</a:t>
            </a:r>
            <a:endParaRPr lang="en-US" altLang="en-US" sz="2400" b="1" dirty="0">
              <a:solidFill>
                <a:schemeClr val="tx2">
                  <a:lumMod val="75000"/>
                </a:schemeClr>
              </a:solidFill>
              <a:latin typeface="Arial" panose="020B0604020202020204" pitchFamily="34" charset="0"/>
              <a:cs typeface="Arial" panose="020B0604020202020204" pitchFamily="34" charset="0"/>
            </a:endParaRPr>
          </a:p>
          <a:p>
            <a:pPr marL="514350" indent="161925"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Hành</a:t>
            </a:r>
            <a:r>
              <a:rPr lang="en-US" altLang="en-US" sz="2400" b="1" dirty="0">
                <a:solidFill>
                  <a:schemeClr val="tx2">
                    <a:lumMod val="75000"/>
                  </a:schemeClr>
                </a:solidFill>
                <a:latin typeface="Arial" panose="020B0604020202020204" pitchFamily="34" charset="0"/>
                <a:cs typeface="Arial" panose="020B0604020202020204" pitchFamily="34" charset="0"/>
              </a:rPr>
              <a:t> vi </a:t>
            </a:r>
            <a:r>
              <a:rPr lang="en-US" altLang="en-US" sz="2400" b="1" dirty="0" err="1">
                <a:solidFill>
                  <a:schemeClr val="tx2">
                    <a:lumMod val="75000"/>
                  </a:schemeClr>
                </a:solidFill>
                <a:latin typeface="Arial" panose="020B0604020202020204" pitchFamily="34" charset="0"/>
                <a:cs typeface="Arial" panose="020B0604020202020204" pitchFamily="34" charset="0"/>
              </a:rPr>
              <a:t>ngôn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ngữ</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không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được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xúc</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phạm</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nhân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cách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người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học</a:t>
            </a:r>
            <a:endParaRPr lang="en-US" altLang="en-US" sz="2400" b="1" dirty="0">
              <a:solidFill>
                <a:schemeClr val="tx2">
                  <a:lumMod val="75000"/>
                </a:schemeClr>
              </a:solidFill>
              <a:latin typeface="Arial" panose="020B0604020202020204" pitchFamily="34" charset="0"/>
              <a:cs typeface="Arial" panose="020B0604020202020204" pitchFamily="34" charset="0"/>
            </a:endParaRPr>
          </a:p>
          <a:p>
            <a:pPr marL="514350" indent="161925"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Cách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phản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ứng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biểu</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cảm</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chân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thành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trung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thực</a:t>
            </a:r>
            <a:endParaRPr lang="en-US" altLang="en-US" sz="2400" b="1" dirty="0">
              <a:solidFill>
                <a:schemeClr val="tx2">
                  <a:lumMod val="75000"/>
                </a:schemeClr>
              </a:solidFill>
              <a:latin typeface="Arial" panose="020B0604020202020204" pitchFamily="34" charset="0"/>
              <a:cs typeface="Arial" panose="020B0604020202020204" pitchFamily="34" charset="0"/>
            </a:endParaRPr>
          </a:p>
          <a:p>
            <a:pPr marL="514350" indent="161925" algn="just">
              <a:buNone/>
            </a:pP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Hành</a:t>
            </a:r>
            <a:r>
              <a:rPr lang="en-US" altLang="en-US" sz="2400" b="1" dirty="0">
                <a:solidFill>
                  <a:schemeClr val="tx2">
                    <a:lumMod val="75000"/>
                  </a:schemeClr>
                </a:solidFill>
                <a:latin typeface="Arial" panose="020B0604020202020204" pitchFamily="34" charset="0"/>
                <a:cs typeface="Arial" panose="020B0604020202020204" pitchFamily="34" charset="0"/>
              </a:rPr>
              <a:t> vi, </a:t>
            </a:r>
            <a:r>
              <a:rPr lang="en-US" altLang="en-US" sz="2400" b="1" dirty="0" err="1">
                <a:solidFill>
                  <a:schemeClr val="tx2">
                    <a:lumMod val="75000"/>
                  </a:schemeClr>
                </a:solidFill>
                <a:latin typeface="Arial" panose="020B0604020202020204" pitchFamily="34" charset="0"/>
                <a:cs typeface="Arial" panose="020B0604020202020204" pitchFamily="34" charset="0"/>
              </a:rPr>
              <a:t>cử</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chỉ</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điều</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bộ</a:t>
            </a:r>
            <a:r>
              <a:rPr lang="en-US" altLang="en-US" sz="2400" b="1" dirty="0">
                <a:solidFill>
                  <a:schemeClr val="tx2">
                    <a:lumMod val="75000"/>
                  </a:schemeClr>
                </a:solidFill>
                <a:latin typeface="Arial" panose="020B0604020202020204" pitchFamily="34" charset="0"/>
                <a:cs typeface="Arial" panose="020B0604020202020204" pitchFamily="34" charset="0"/>
              </a:rPr>
              <a:t> v.v.. </a:t>
            </a:r>
            <a:r>
              <a:rPr lang="en-US" altLang="en-US" sz="2400" b="1" dirty="0" err="1">
                <a:solidFill>
                  <a:schemeClr val="tx2">
                    <a:lumMod val="75000"/>
                  </a:schemeClr>
                </a:solidFill>
                <a:latin typeface="Arial" panose="020B0604020202020204" pitchFamily="34" charset="0"/>
                <a:cs typeface="Arial" panose="020B0604020202020204" pitchFamily="34" charset="0"/>
              </a:rPr>
              <a:t>Luôn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ở</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trạng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thái</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cân</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bằng</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tránh</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cử</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chỉ</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bột</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phát</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ngẫu</a:t>
            </a:r>
            <a:r>
              <a:rPr lang="en-US" altLang="en-US" sz="2400" b="1" dirty="0">
                <a:solidFill>
                  <a:schemeClr val="tx2">
                    <a:lumMod val="75000"/>
                  </a:schemeClr>
                </a:solidFill>
                <a:latin typeface="Arial" panose="020B0604020202020204" pitchFamily="34" charset="0"/>
                <a:cs typeface="Arial" panose="020B0604020202020204" pitchFamily="34" charset="0"/>
              </a:rPr>
              <a:t> </a:t>
            </a:r>
            <a:r>
              <a:rPr lang="en-US" altLang="en-US" sz="2400" b="1" dirty="0" err="1">
                <a:solidFill>
                  <a:schemeClr val="tx2">
                    <a:lumMod val="75000"/>
                  </a:schemeClr>
                </a:solidFill>
                <a:latin typeface="Arial" panose="020B0604020202020204" pitchFamily="34" charset="0"/>
                <a:cs typeface="Arial" panose="020B0604020202020204" pitchFamily="34" charset="0"/>
              </a:rPr>
              <a:t>nhiên</a:t>
            </a:r>
            <a:r>
              <a:rPr lang="en-US" altLang="en-US" sz="2400" b="1" dirty="0">
                <a:solidFill>
                  <a:schemeClr val="tx2">
                    <a:lumMod val="75000"/>
                  </a:schemeClr>
                </a:solidFill>
                <a:latin typeface="Arial" panose="020B0604020202020204" pitchFamily="34" charset="0"/>
                <a:cs typeface="Arial" panose="020B0604020202020204" pitchFamily="34" charset="0"/>
              </a:rPr>
              <a:t>…</a:t>
            </a:r>
          </a:p>
        </p:txBody>
      </p:sp>
      <p:sp>
        <p:nvSpPr>
          <p:cNvPr id="135170" name="Rectangle 3">
            <a:extLst>
              <a:ext uri="{FF2B5EF4-FFF2-40B4-BE49-F238E27FC236}">
                <a16:creationId xmlns:a16="http://schemas.microsoft.com/office/drawing/2014/main" xmlns="" id="{CEB8DB91-C20F-854B-AA6E-E4D6F5D0BDB6}"/>
              </a:ext>
            </a:extLst>
          </p:cNvPr>
          <p:cNvSpPr>
            <a:spLocks noChangeArrowheads="1"/>
          </p:cNvSpPr>
          <p:nvPr/>
        </p:nvSpPr>
        <p:spPr bwMode="auto">
          <a:xfrm>
            <a:off x="2254250" y="1"/>
            <a:ext cx="80327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514350" indent="-514350">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600">
                <a:solidFill>
                  <a:schemeClr val="bg1"/>
                </a:solidFill>
                <a:latin typeface="Arial" panose="020B0604020202020204" pitchFamily="34" charset="0"/>
              </a:rPr>
              <a:t>Nguyên tắc tôn trọng nhân cách NH</a:t>
            </a:r>
          </a:p>
        </p:txBody>
      </p:sp>
    </p:spTree>
    <p:extLst>
      <p:ext uri="{BB962C8B-B14F-4D97-AF65-F5344CB8AC3E}">
        <p14:creationId xmlns:p14="http://schemas.microsoft.com/office/powerpoint/2010/main" xmlns="" val="387713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1"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1"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1"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67325-20D8-8646-8E81-C0AA848DDF98}"/>
              </a:ext>
            </a:extLst>
          </p:cNvPr>
          <p:cNvSpPr>
            <a:spLocks noGrp="1"/>
          </p:cNvSpPr>
          <p:nvPr>
            <p:ph type="title"/>
          </p:nvPr>
        </p:nvSpPr>
        <p:spPr/>
        <p:txBody>
          <a:bodyPr/>
          <a:lstStyle/>
          <a:p>
            <a:pPr algn="ctr"/>
            <a:r>
              <a:rPr lang="en-US" b="1" dirty="0" err="1"/>
              <a:t>Thiện</a:t>
            </a:r>
            <a:r>
              <a:rPr lang="en-US" b="1" dirty="0"/>
              <a:t> </a:t>
            </a:r>
            <a:r>
              <a:rPr lang="en-US" b="1" dirty="0" err="1"/>
              <a:t>chí</a:t>
            </a:r>
            <a:endParaRPr lang="en-US" b="1" dirty="0"/>
          </a:p>
        </p:txBody>
      </p:sp>
      <p:sp>
        <p:nvSpPr>
          <p:cNvPr id="4" name="Content Placeholder 2">
            <a:extLst>
              <a:ext uri="{FF2B5EF4-FFF2-40B4-BE49-F238E27FC236}">
                <a16:creationId xmlns:a16="http://schemas.microsoft.com/office/drawing/2014/main" xmlns="" id="{10601499-59E3-F045-8AF7-D022A768F859}"/>
              </a:ext>
            </a:extLst>
          </p:cNvPr>
          <p:cNvSpPr>
            <a:spLocks noGrp="1"/>
          </p:cNvSpPr>
          <p:nvPr>
            <p:ph idx="1"/>
          </p:nvPr>
        </p:nvSpPr>
        <p:spPr>
          <a:xfrm>
            <a:off x="391886" y="2451103"/>
            <a:ext cx="11560628" cy="3416300"/>
          </a:xfrm>
        </p:spPr>
        <p:txBody>
          <a:bodyPr>
            <a:noAutofit/>
          </a:bodyPr>
          <a:lstStyle/>
          <a:p>
            <a:pPr marL="0" indent="0" algn="just">
              <a:buNone/>
              <a:defRPr/>
            </a:pPr>
            <a:r>
              <a:rPr lang="en-US" sz="2800" b="1" dirty="0" err="1">
                <a:solidFill>
                  <a:schemeClr val="tx2">
                    <a:lumMod val="75000"/>
                  </a:schemeClr>
                </a:solidFill>
                <a:latin typeface="Arial" pitchFamily="34" charset="0"/>
                <a:ea typeface="SimSun-ExtB" pitchFamily="49" charset="-122"/>
                <a:cs typeface="Arial" pitchFamily="34" charset="0"/>
              </a:rPr>
              <a:t>Luôn</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nhìn</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thấy</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và</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nghĩ</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đến</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điều</a:t>
            </a:r>
            <a:r>
              <a:rPr lang="en-US" sz="2800" b="1" dirty="0">
                <a:solidFill>
                  <a:schemeClr val="tx2">
                    <a:lumMod val="75000"/>
                  </a:schemeClr>
                </a:solidFill>
                <a:latin typeface="Arial" pitchFamily="34" charset="0"/>
                <a:ea typeface="SimSun-ExtB" pitchFamily="49" charset="-122"/>
                <a:cs typeface="Arial" pitchFamily="34" charset="0"/>
              </a:rPr>
              <a:t> </a:t>
            </a:r>
            <a:r>
              <a:rPr lang="en-US" sz="3200" b="1" dirty="0" err="1">
                <a:solidFill>
                  <a:srgbClr val="FF0000"/>
                </a:solidFill>
                <a:latin typeface="Arial" pitchFamily="34" charset="0"/>
                <a:ea typeface="SimSun-ExtB" pitchFamily="49" charset="-122"/>
                <a:cs typeface="Arial" pitchFamily="34" charset="0"/>
              </a:rPr>
              <a:t>tốt</a:t>
            </a:r>
            <a:r>
              <a:rPr lang="en-US" sz="3200" b="1" dirty="0">
                <a:solidFill>
                  <a:srgbClr val="FF0000"/>
                </a:solidFill>
                <a:latin typeface="Arial" pitchFamily="34" charset="0"/>
                <a:ea typeface="SimSun-ExtB" pitchFamily="49" charset="-122"/>
                <a:cs typeface="Arial" pitchFamily="34" charset="0"/>
              </a:rPr>
              <a:t> </a:t>
            </a:r>
            <a:r>
              <a:rPr lang="en-US" sz="3200" b="1" dirty="0" err="1">
                <a:solidFill>
                  <a:srgbClr val="FF0000"/>
                </a:solidFill>
                <a:latin typeface="Arial" pitchFamily="34" charset="0"/>
                <a:ea typeface="SimSun-ExtB" pitchFamily="49" charset="-122"/>
                <a:cs typeface="Arial" pitchFamily="34" charset="0"/>
              </a:rPr>
              <a:t>đẹp</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điều</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rgbClr val="FF0000"/>
                </a:solidFill>
                <a:latin typeface="Arial" pitchFamily="34" charset="0"/>
                <a:ea typeface="SimSun-ExtB" pitchFamily="49" charset="-122"/>
                <a:cs typeface="Arial" pitchFamily="34" charset="0"/>
              </a:rPr>
              <a:t>tích</a:t>
            </a:r>
            <a:r>
              <a:rPr lang="en-US" sz="2800" b="1" dirty="0">
                <a:solidFill>
                  <a:srgbClr val="FF0000"/>
                </a:solidFill>
                <a:latin typeface="Arial" pitchFamily="34" charset="0"/>
                <a:ea typeface="SimSun-ExtB" pitchFamily="49" charset="-122"/>
                <a:cs typeface="Arial" pitchFamily="34" charset="0"/>
              </a:rPr>
              <a:t> </a:t>
            </a:r>
            <a:r>
              <a:rPr lang="en-US" sz="2800" b="1" dirty="0" err="1">
                <a:solidFill>
                  <a:srgbClr val="FF0000"/>
                </a:solidFill>
                <a:latin typeface="Arial" pitchFamily="34" charset="0"/>
                <a:ea typeface="SimSun-ExtB" pitchFamily="49" charset="-122"/>
                <a:cs typeface="Arial" pitchFamily="34" charset="0"/>
              </a:rPr>
              <a:t>cực</a:t>
            </a:r>
            <a:r>
              <a:rPr lang="en-US" sz="2800" b="1" dirty="0">
                <a:solidFill>
                  <a:srgbClr val="FF0000"/>
                </a:solidFill>
                <a:latin typeface="Arial" pitchFamily="34" charset="0"/>
                <a:ea typeface="SimSun-ExtB" pitchFamily="49" charset="-122"/>
                <a:cs typeface="Arial" pitchFamily="34" charset="0"/>
              </a:rPr>
              <a:t> </a:t>
            </a:r>
            <a:r>
              <a:rPr lang="en-US" sz="2800" b="1" dirty="0">
                <a:solidFill>
                  <a:schemeClr val="tx2">
                    <a:lumMod val="75000"/>
                  </a:schemeClr>
                </a:solidFill>
                <a:latin typeface="Arial" pitchFamily="34" charset="0"/>
                <a:ea typeface="SimSun-ExtB" pitchFamily="49" charset="-122"/>
                <a:cs typeface="Arial" pitchFamily="34" charset="0"/>
              </a:rPr>
              <a:t>ở </a:t>
            </a:r>
            <a:r>
              <a:rPr lang="en-US" sz="2800" b="1" dirty="0" err="1">
                <a:solidFill>
                  <a:schemeClr val="tx2">
                    <a:lumMod val="75000"/>
                  </a:schemeClr>
                </a:solidFill>
                <a:latin typeface="Arial" pitchFamily="34" charset="0"/>
                <a:ea typeface="SimSun-ExtB" pitchFamily="49" charset="-122"/>
                <a:cs typeface="Arial" pitchFamily="34" charset="0"/>
              </a:rPr>
              <a:t>học</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sinh</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đồng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nghiệp</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và</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người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khác</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trong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quá</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trình</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giao</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tiếp</a:t>
            </a:r>
            <a:r>
              <a:rPr lang="en-US" sz="2800" b="1" dirty="0">
                <a:solidFill>
                  <a:schemeClr val="tx2">
                    <a:lumMod val="75000"/>
                  </a:schemeClr>
                </a:solidFill>
                <a:latin typeface="Arial" pitchFamily="34" charset="0"/>
                <a:ea typeface="SimSun-ExtB" pitchFamily="49" charset="-122"/>
                <a:cs typeface="Arial" pitchFamily="34" charset="0"/>
              </a:rPr>
              <a:t>;</a:t>
            </a:r>
          </a:p>
          <a:p>
            <a:pPr>
              <a:defRPr/>
            </a:pPr>
            <a:r>
              <a:rPr lang="en-US" sz="2800" b="1" dirty="0" err="1">
                <a:solidFill>
                  <a:schemeClr val="tx2">
                    <a:lumMod val="75000"/>
                  </a:schemeClr>
                </a:solidFill>
                <a:latin typeface="Arial" pitchFamily="34" charset="0"/>
                <a:ea typeface="SimSun-ExtB" pitchFamily="49" charset="-122"/>
                <a:cs typeface="Arial" pitchFamily="34" charset="0"/>
              </a:rPr>
              <a:t>Sẵn</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sàng</a:t>
            </a:r>
            <a:r>
              <a:rPr lang="en-US" sz="2800" b="1" dirty="0">
                <a:solidFill>
                  <a:schemeClr val="tx2">
                    <a:lumMod val="75000"/>
                  </a:schemeClr>
                </a:solidFill>
                <a:latin typeface="Arial" pitchFamily="34" charset="0"/>
                <a:ea typeface="SimSun-ExtB" pitchFamily="49" charset="-122"/>
                <a:cs typeface="Arial" pitchFamily="34" charset="0"/>
              </a:rPr>
              <a:t> chia </a:t>
            </a:r>
            <a:r>
              <a:rPr lang="en-US" sz="2800" b="1" dirty="0" err="1">
                <a:solidFill>
                  <a:schemeClr val="tx2">
                    <a:lumMod val="75000"/>
                  </a:schemeClr>
                </a:solidFill>
                <a:latin typeface="Arial" pitchFamily="34" charset="0"/>
                <a:ea typeface="SimSun-ExtB" pitchFamily="49" charset="-122"/>
                <a:cs typeface="Arial" pitchFamily="34" charset="0"/>
              </a:rPr>
              <a:t>sẻ</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thông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cảm</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và</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hợp</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tác</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với</a:t>
            </a:r>
            <a:r>
              <a:rPr lang="en-US" sz="2800" b="1" dirty="0">
                <a:solidFill>
                  <a:schemeClr val="tx2">
                    <a:lumMod val="75000"/>
                  </a:schemeClr>
                </a:solidFill>
                <a:latin typeface="Arial" pitchFamily="34" charset="0"/>
                <a:ea typeface="SimSun-ExtB" pitchFamily="49" charset="-122"/>
                <a:cs typeface="Arial" pitchFamily="34" charset="0"/>
              </a:rPr>
              <a:t> NH, ĐN, </a:t>
            </a:r>
            <a:r>
              <a:rPr lang="en-US" sz="2800" b="1" dirty="0" err="1">
                <a:solidFill>
                  <a:schemeClr val="tx2">
                    <a:lumMod val="75000"/>
                  </a:schemeClr>
                </a:solidFill>
                <a:latin typeface="Arial" pitchFamily="34" charset="0"/>
                <a:ea typeface="SimSun-ExtB" pitchFamily="49" charset="-122"/>
                <a:cs typeface="Arial" pitchFamily="34" charset="0"/>
              </a:rPr>
              <a:t>người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khác</a:t>
            </a:r>
            <a:endParaRPr lang="en-US" sz="2800" b="1" dirty="0">
              <a:solidFill>
                <a:schemeClr val="tx2">
                  <a:lumMod val="75000"/>
                </a:schemeClr>
              </a:solidFill>
              <a:latin typeface="Arial" pitchFamily="34" charset="0"/>
              <a:ea typeface="SimSun-ExtB" pitchFamily="49" charset="-122"/>
              <a:cs typeface="Arial" pitchFamily="34" charset="0"/>
            </a:endParaRPr>
          </a:p>
          <a:p>
            <a:pPr>
              <a:defRPr/>
            </a:pP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Bỏ</a:t>
            </a:r>
            <a:r>
              <a:rPr lang="en-US" sz="2800" b="1" dirty="0">
                <a:solidFill>
                  <a:schemeClr val="tx2">
                    <a:lumMod val="75000"/>
                  </a:schemeClr>
                </a:solidFill>
                <a:latin typeface="Arial" pitchFamily="34" charset="0"/>
                <a:ea typeface="SimSun-ExtB" pitchFamily="49" charset="-122"/>
                <a:cs typeface="Arial" pitchFamily="34" charset="0"/>
              </a:rPr>
              <a:t> qua (</a:t>
            </a:r>
            <a:r>
              <a:rPr lang="en-US" sz="2800" b="1" dirty="0" err="1">
                <a:solidFill>
                  <a:schemeClr val="tx2">
                    <a:lumMod val="75000"/>
                  </a:schemeClr>
                </a:solidFill>
                <a:latin typeface="Arial" pitchFamily="34" charset="0"/>
                <a:ea typeface="SimSun-ExtB" pitchFamily="49" charset="-122"/>
                <a:cs typeface="Arial" pitchFamily="34" charset="0"/>
              </a:rPr>
              <a:t>tha</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thứ</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những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lỗi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lầm</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trong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quá</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khứ</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của</a:t>
            </a:r>
            <a:r>
              <a:rPr lang="en-US" sz="2800" b="1" dirty="0">
                <a:solidFill>
                  <a:schemeClr val="tx2">
                    <a:lumMod val="75000"/>
                  </a:schemeClr>
                </a:solidFill>
                <a:latin typeface="Arial" pitchFamily="34" charset="0"/>
                <a:ea typeface="SimSun-ExtB" pitchFamily="49" charset="-122"/>
                <a:cs typeface="Arial" pitchFamily="34" charset="0"/>
              </a:rPr>
              <a:t> NH, ĐN, </a:t>
            </a:r>
            <a:r>
              <a:rPr lang="en-US" sz="2800" b="1" dirty="0" err="1">
                <a:solidFill>
                  <a:schemeClr val="tx2">
                    <a:lumMod val="75000"/>
                  </a:schemeClr>
                </a:solidFill>
                <a:latin typeface="Arial" pitchFamily="34" charset="0"/>
                <a:ea typeface="SimSun-ExtB" pitchFamily="49" charset="-122"/>
                <a:cs typeface="Arial" pitchFamily="34" charset="0"/>
              </a:rPr>
              <a:t>người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khác</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trong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giao</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tiếp</a:t>
            </a:r>
            <a:r>
              <a:rPr lang="en-US" sz="2800" b="1" dirty="0">
                <a:solidFill>
                  <a:schemeClr val="tx2">
                    <a:lumMod val="75000"/>
                  </a:schemeClr>
                </a:solidFill>
                <a:latin typeface="Arial" pitchFamily="34" charset="0"/>
                <a:ea typeface="SimSun-ExtB" pitchFamily="49" charset="-122"/>
                <a:cs typeface="Arial" pitchFamily="34" charset="0"/>
              </a:rPr>
              <a:t>; tin </a:t>
            </a:r>
            <a:r>
              <a:rPr lang="en-US" sz="2800" b="1" dirty="0" err="1">
                <a:solidFill>
                  <a:schemeClr val="tx2">
                    <a:lumMod val="75000"/>
                  </a:schemeClr>
                </a:solidFill>
                <a:latin typeface="Arial" pitchFamily="34" charset="0"/>
                <a:ea typeface="SimSun-ExtB" pitchFamily="49" charset="-122"/>
                <a:cs typeface="Arial" pitchFamily="34" charset="0"/>
              </a:rPr>
              <a:t>tưởng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vào</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người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khác</a:t>
            </a:r>
            <a:r>
              <a:rPr lang="en-US" sz="2800" b="1" dirty="0">
                <a:solidFill>
                  <a:schemeClr val="tx2">
                    <a:lumMod val="75000"/>
                  </a:schemeClr>
                </a:solidFill>
                <a:latin typeface="Arial" pitchFamily="34" charset="0"/>
                <a:ea typeface="SimSun-ExtB" pitchFamily="49" charset="-122"/>
                <a:cs typeface="Arial" pitchFamily="34" charset="0"/>
              </a:rPr>
              <a:t> </a:t>
            </a:r>
          </a:p>
          <a:p>
            <a:pPr>
              <a:defRPr/>
            </a:pPr>
            <a:r>
              <a:rPr lang="en-US" sz="2800" b="1" dirty="0" err="1">
                <a:solidFill>
                  <a:schemeClr val="tx2">
                    <a:lumMod val="75000"/>
                  </a:schemeClr>
                </a:solidFill>
                <a:latin typeface="Arial" pitchFamily="34" charset="0"/>
                <a:ea typeface="SimSun-ExtB" pitchFamily="49" charset="-122"/>
                <a:cs typeface="Arial" pitchFamily="34" charset="0"/>
              </a:rPr>
              <a:t>Dành</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những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điều</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kiện</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thuận</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lợi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tình</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cảm</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tốt</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đẹp</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cho</a:t>
            </a:r>
            <a:r>
              <a:rPr lang="en-US" sz="2800" b="1" dirty="0">
                <a:solidFill>
                  <a:schemeClr val="tx2">
                    <a:lumMod val="75000"/>
                  </a:schemeClr>
                </a:solidFill>
                <a:latin typeface="Arial" pitchFamily="34" charset="0"/>
                <a:ea typeface="SimSun-ExtB" pitchFamily="49" charset="-122"/>
                <a:cs typeface="Arial" pitchFamily="34" charset="0"/>
              </a:rPr>
              <a:t> NH, ĐN, </a:t>
            </a:r>
            <a:r>
              <a:rPr lang="en-US" sz="2800" b="1" dirty="0" err="1">
                <a:solidFill>
                  <a:schemeClr val="tx2">
                    <a:lumMod val="75000"/>
                  </a:schemeClr>
                </a:solidFill>
                <a:latin typeface="Arial" pitchFamily="34" charset="0"/>
                <a:ea typeface="SimSun-ExtB" pitchFamily="49" charset="-122"/>
                <a:cs typeface="Arial" pitchFamily="34" charset="0"/>
              </a:rPr>
              <a:t>người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khác</a:t>
            </a:r>
            <a:r>
              <a:rPr lang="en-US" sz="2800" b="1" dirty="0">
                <a:solidFill>
                  <a:schemeClr val="tx2">
                    <a:lumMod val="75000"/>
                  </a:schemeClr>
                </a:solidFill>
                <a:latin typeface="Arial" pitchFamily="34" charset="0"/>
                <a:ea typeface="SimSun-ExtB" pitchFamily="49" charset="-122"/>
                <a:cs typeface="Arial" pitchFamily="34" charset="0"/>
              </a:rPr>
              <a:t>;</a:t>
            </a:r>
          </a:p>
          <a:p>
            <a:pPr>
              <a:defRPr/>
            </a:pPr>
            <a:r>
              <a:rPr lang="en-US" sz="2800" b="1" dirty="0" err="1">
                <a:solidFill>
                  <a:schemeClr val="tx2">
                    <a:lumMod val="75000"/>
                  </a:schemeClr>
                </a:solidFill>
                <a:latin typeface="Arial" pitchFamily="34" charset="0"/>
                <a:ea typeface="SimSun-ExtB" pitchFamily="49" charset="-122"/>
                <a:cs typeface="Arial" pitchFamily="34" charset="0"/>
              </a:rPr>
              <a:t>Nhiệt</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tình</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không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vụ</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lợi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đối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với</a:t>
            </a:r>
            <a:r>
              <a:rPr lang="en-US" sz="2800" b="1" dirty="0">
                <a:solidFill>
                  <a:schemeClr val="tx2">
                    <a:lumMod val="75000"/>
                  </a:schemeClr>
                </a:solidFill>
                <a:latin typeface="Arial" pitchFamily="34" charset="0"/>
                <a:ea typeface="SimSun-ExtB" pitchFamily="49" charset="-122"/>
                <a:cs typeface="Arial" pitchFamily="34" charset="0"/>
              </a:rPr>
              <a:t> NH, ĐN, </a:t>
            </a:r>
            <a:r>
              <a:rPr lang="en-US" sz="2800" b="1" dirty="0" err="1">
                <a:solidFill>
                  <a:schemeClr val="tx2">
                    <a:lumMod val="75000"/>
                  </a:schemeClr>
                </a:solidFill>
                <a:latin typeface="Arial" pitchFamily="34" charset="0"/>
                <a:ea typeface="SimSun-ExtB" pitchFamily="49" charset="-122"/>
                <a:cs typeface="Arial" pitchFamily="34" charset="0"/>
              </a:rPr>
              <a:t>người</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khác</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trong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giao</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tiếp</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và</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trong</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hoạt</a:t>
            </a:r>
            <a:r>
              <a:rPr lang="en-US" sz="2800" b="1" dirty="0">
                <a:solidFill>
                  <a:schemeClr val="tx2">
                    <a:lumMod val="75000"/>
                  </a:schemeClr>
                </a:solidFill>
                <a:latin typeface="Arial" pitchFamily="34" charset="0"/>
                <a:ea typeface="SimSun-ExtB" pitchFamily="49" charset="-122"/>
                <a:cs typeface="Arial" pitchFamily="34" charset="0"/>
              </a:rPr>
              <a:t> </a:t>
            </a:r>
            <a:r>
              <a:rPr lang="en-US" sz="2800" b="1" dirty="0" err="1">
                <a:solidFill>
                  <a:schemeClr val="tx2">
                    <a:lumMod val="75000"/>
                  </a:schemeClr>
                </a:solidFill>
                <a:latin typeface="Arial" pitchFamily="34" charset="0"/>
                <a:ea typeface="SimSun-ExtB" pitchFamily="49" charset="-122"/>
                <a:cs typeface="Arial" pitchFamily="34" charset="0"/>
              </a:rPr>
              <a:t>động</a:t>
            </a:r>
            <a:r>
              <a:rPr lang="en-US" sz="2800" b="1" dirty="0">
                <a:solidFill>
                  <a:schemeClr val="tx2">
                    <a:lumMod val="75000"/>
                  </a:schemeClr>
                </a:solidFill>
                <a:latin typeface="Arial" pitchFamily="34" charset="0"/>
                <a:ea typeface="SimSun-ExtB" pitchFamily="49" charset="-122"/>
                <a:cs typeface="Arial" pitchFamily="34" charset="0"/>
              </a:rPr>
              <a:t>.  </a:t>
            </a:r>
          </a:p>
          <a:p>
            <a:pPr marL="514350" indent="-514350">
              <a:buNone/>
              <a:defRPr/>
            </a:pPr>
            <a:r>
              <a:rPr lang="en-US" sz="2800" b="1" dirty="0">
                <a:solidFill>
                  <a:schemeClr val="tx2">
                    <a:lumMod val="75000"/>
                  </a:schemeClr>
                </a:solidFill>
                <a:latin typeface="Arial" pitchFamily="34" charset="0"/>
                <a:ea typeface="SimSun-ExtB" pitchFamily="49" charset="-122"/>
                <a:cs typeface="Arial" pitchFamily="34" charset="0"/>
              </a:rPr>
              <a:t> </a:t>
            </a:r>
          </a:p>
          <a:p>
            <a:pPr marL="514350" indent="-514350">
              <a:defRPr/>
            </a:pPr>
            <a:endParaRPr lang="en-US" sz="2800" b="1" dirty="0">
              <a:solidFill>
                <a:schemeClr val="tx2">
                  <a:lumMod val="75000"/>
                </a:schemeClr>
              </a:solidFill>
              <a:latin typeface="Arial" pitchFamily="34" charset="0"/>
              <a:ea typeface="SimSun-ExtB" pitchFamily="49" charset="-122"/>
              <a:cs typeface="Arial" pitchFamily="34" charset="0"/>
            </a:endParaRPr>
          </a:p>
        </p:txBody>
      </p:sp>
    </p:spTree>
    <p:extLst>
      <p:ext uri="{BB962C8B-B14F-4D97-AF65-F5344CB8AC3E}">
        <p14:creationId xmlns:p14="http://schemas.microsoft.com/office/powerpoint/2010/main" xmlns="" val="41565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xmlns="" id="{B48A304E-CB5A-994F-A552-6DDE1AE2A8DB}"/>
              </a:ext>
            </a:extLst>
          </p:cNvPr>
          <p:cNvSpPr>
            <a:spLocks noGrp="1" noChangeArrowheads="1"/>
          </p:cNvSpPr>
          <p:nvPr>
            <p:ph type="title"/>
          </p:nvPr>
        </p:nvSpPr>
        <p:spPr/>
        <p:txBody>
          <a:bodyPr/>
          <a:lstStyle/>
          <a:p>
            <a:endParaRPr lang="en-US" altLang="en-US"/>
          </a:p>
        </p:txBody>
      </p:sp>
      <p:pic>
        <p:nvPicPr>
          <p:cNvPr id="136194" name="Content Placeholder 4" descr="Hình ảnh: Mỗi ngày là một niềmvui nếu ta biết cho đi những yêu thương.Nếu cho yêu thương ta sẽ nhận lại yêu thương.Hãy khen điều đáng khen và biết chia là cách nhân lên nhanh nhất.Bạn đồng ý với tôi chứ?">
            <a:hlinkClick r:id="rId2"/>
            <a:extLst>
              <a:ext uri="{FF2B5EF4-FFF2-40B4-BE49-F238E27FC236}">
                <a16:creationId xmlns:a16="http://schemas.microsoft.com/office/drawing/2014/main" xmlns="" id="{D385FC4E-28EA-7247-9DDF-1818C441297A}"/>
              </a:ext>
            </a:extLst>
          </p:cNvPr>
          <p:cNvPicPr>
            <a:picLocks noGrp="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57199" y="609600"/>
            <a:ext cx="11016343" cy="6248400"/>
          </a:xfrm>
        </p:spPr>
      </p:pic>
    </p:spTree>
    <p:extLst>
      <p:ext uri="{BB962C8B-B14F-4D97-AF65-F5344CB8AC3E}">
        <p14:creationId xmlns:p14="http://schemas.microsoft.com/office/powerpoint/2010/main" xmlns="" val="2246883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Thảo</a:t>
            </a:r>
            <a:r>
              <a:rPr lang="en-US" dirty="0" smtClean="0"/>
              <a:t> </a:t>
            </a:r>
            <a:r>
              <a:rPr lang="en-US" dirty="0" err="1" smtClean="0"/>
              <a:t>luận</a:t>
            </a:r>
            <a:r>
              <a:rPr lang="en-US" dirty="0" smtClean="0"/>
              <a:t> </a:t>
            </a:r>
            <a:r>
              <a:rPr lang="en-US" dirty="0" err="1" smtClean="0"/>
              <a:t>nhóm</a:t>
            </a:r>
            <a:r>
              <a:rPr lang="en-US" dirty="0" smtClean="0"/>
              <a:t> 20 </a:t>
            </a:r>
            <a:r>
              <a:rPr lang="en-US" dirty="0" err="1" smtClean="0"/>
              <a:t>phút</a:t>
            </a:r>
            <a:endParaRPr lang="en-US" dirty="0"/>
          </a:p>
        </p:txBody>
      </p:sp>
      <p:sp>
        <p:nvSpPr>
          <p:cNvPr id="3" name="Content Placeholder 2"/>
          <p:cNvSpPr>
            <a:spLocks noGrp="1"/>
          </p:cNvSpPr>
          <p:nvPr>
            <p:ph idx="1"/>
          </p:nvPr>
        </p:nvSpPr>
        <p:spPr>
          <a:xfrm>
            <a:off x="598311" y="2603500"/>
            <a:ext cx="10938933" cy="3416300"/>
          </a:xfrm>
        </p:spPr>
        <p:txBody>
          <a:bodyPr>
            <a:normAutofit/>
          </a:bodyPr>
          <a:lstStyle/>
          <a:p>
            <a:r>
              <a:rPr lang="en-US" sz="4400" dirty="0" err="1" smtClean="0"/>
              <a:t>Nội</a:t>
            </a:r>
            <a:r>
              <a:rPr lang="en-US" sz="4400" dirty="0" smtClean="0"/>
              <a:t> dung: </a:t>
            </a:r>
            <a:r>
              <a:rPr lang="en-US" sz="4400" dirty="0" err="1" smtClean="0"/>
              <a:t>Những</a:t>
            </a:r>
            <a:r>
              <a:rPr lang="en-US" sz="4400" dirty="0" smtClean="0"/>
              <a:t> </a:t>
            </a:r>
            <a:r>
              <a:rPr lang="en-US" sz="4400" dirty="0" err="1" smtClean="0"/>
              <a:t>điều</a:t>
            </a:r>
            <a:r>
              <a:rPr lang="en-US" sz="4400" dirty="0" smtClean="0"/>
              <a:t> </a:t>
            </a:r>
            <a:r>
              <a:rPr lang="en-US" sz="4400" dirty="0" err="1" smtClean="0"/>
              <a:t>giáo</a:t>
            </a:r>
            <a:r>
              <a:rPr lang="en-US" sz="4400" dirty="0" smtClean="0"/>
              <a:t> </a:t>
            </a:r>
            <a:r>
              <a:rPr lang="en-US" sz="4400" dirty="0" err="1" smtClean="0"/>
              <a:t>viên</a:t>
            </a:r>
            <a:r>
              <a:rPr lang="en-US" sz="4400" dirty="0" smtClean="0"/>
              <a:t> </a:t>
            </a:r>
            <a:r>
              <a:rPr lang="en-US" sz="4400" dirty="0" err="1" smtClean="0"/>
              <a:t>không</a:t>
            </a:r>
            <a:r>
              <a:rPr lang="en-US" sz="4400" dirty="0" smtClean="0"/>
              <a:t> </a:t>
            </a:r>
            <a:r>
              <a:rPr lang="en-US" sz="4400" dirty="0" err="1" smtClean="0"/>
              <a:t>nên</a:t>
            </a:r>
            <a:r>
              <a:rPr lang="en-US" sz="4400" dirty="0" smtClean="0"/>
              <a:t> </a:t>
            </a:r>
            <a:r>
              <a:rPr lang="en-US" sz="4400" dirty="0" err="1" smtClean="0"/>
              <a:t>làm</a:t>
            </a:r>
            <a:r>
              <a:rPr lang="en-US" sz="4400" dirty="0" smtClean="0"/>
              <a:t> </a:t>
            </a:r>
            <a:r>
              <a:rPr lang="en-US" sz="4400" dirty="0" err="1" smtClean="0"/>
              <a:t>trên</a:t>
            </a:r>
            <a:r>
              <a:rPr lang="en-US" sz="4400" dirty="0" smtClean="0"/>
              <a:t> </a:t>
            </a:r>
            <a:r>
              <a:rPr lang="en-US" sz="4400" dirty="0" err="1" smtClean="0"/>
              <a:t>lớp</a:t>
            </a:r>
            <a:r>
              <a:rPr lang="en-US" sz="4400" dirty="0" smtClean="0"/>
              <a:t> </a:t>
            </a:r>
            <a:r>
              <a:rPr lang="en-US" sz="4400" dirty="0" err="1" smtClean="0"/>
              <a:t>học</a:t>
            </a:r>
            <a:r>
              <a:rPr lang="en-US" sz="4400" dirty="0" smtClean="0"/>
              <a:t> </a:t>
            </a:r>
          </a:p>
          <a:p>
            <a:r>
              <a:rPr lang="en-US" sz="4400" dirty="0" smtClean="0"/>
              <a:t>- </a:t>
            </a:r>
            <a:r>
              <a:rPr lang="en-US" sz="4400" dirty="0" err="1" smtClean="0"/>
              <a:t>Làm</a:t>
            </a:r>
            <a:r>
              <a:rPr lang="en-US" sz="4400" dirty="0" smtClean="0"/>
              <a:t> </a:t>
            </a:r>
            <a:r>
              <a:rPr lang="en-US" sz="4400" dirty="0" err="1" smtClean="0"/>
              <a:t>việc</a:t>
            </a:r>
            <a:r>
              <a:rPr lang="en-US" sz="4400" dirty="0" smtClean="0"/>
              <a:t> </a:t>
            </a:r>
            <a:r>
              <a:rPr lang="en-US" sz="4400" dirty="0" err="1" smtClean="0"/>
              <a:t>cá</a:t>
            </a:r>
            <a:r>
              <a:rPr lang="en-US" sz="4400" dirty="0" smtClean="0"/>
              <a:t> </a:t>
            </a:r>
            <a:r>
              <a:rPr lang="en-US" sz="4400" dirty="0" err="1" smtClean="0"/>
              <a:t>nhân</a:t>
            </a:r>
            <a:r>
              <a:rPr lang="en-US" sz="4400" dirty="0" smtClean="0"/>
              <a:t> 5 </a:t>
            </a:r>
            <a:r>
              <a:rPr lang="en-US" sz="4400" dirty="0" err="1" smtClean="0"/>
              <a:t>phút</a:t>
            </a:r>
            <a:endParaRPr lang="en-US" sz="4400" dirty="0" smtClean="0"/>
          </a:p>
          <a:p>
            <a:r>
              <a:rPr lang="en-US" sz="4400" dirty="0" smtClean="0"/>
              <a:t>- </a:t>
            </a:r>
            <a:r>
              <a:rPr lang="en-US" sz="4400" dirty="0" err="1" smtClean="0"/>
              <a:t>làm</a:t>
            </a:r>
            <a:r>
              <a:rPr lang="en-US" sz="4400" dirty="0" smtClean="0"/>
              <a:t> </a:t>
            </a:r>
            <a:r>
              <a:rPr lang="en-US" sz="4400" dirty="0" err="1" smtClean="0"/>
              <a:t>việc</a:t>
            </a:r>
            <a:r>
              <a:rPr lang="en-US" sz="4400" dirty="0" smtClean="0"/>
              <a:t> </a:t>
            </a:r>
            <a:r>
              <a:rPr lang="en-US" sz="4400" dirty="0" err="1" smtClean="0"/>
              <a:t>nhóm</a:t>
            </a:r>
            <a:r>
              <a:rPr lang="en-US" sz="4400" dirty="0" smtClean="0"/>
              <a:t>: 15 </a:t>
            </a:r>
            <a:r>
              <a:rPr lang="en-US" sz="4400" dirty="0" err="1" smtClean="0"/>
              <a:t>phút</a:t>
            </a:r>
            <a:endParaRPr lang="en-US" sz="4400" dirty="0"/>
          </a:p>
        </p:txBody>
      </p:sp>
    </p:spTree>
    <p:extLst>
      <p:ext uri="{BB962C8B-B14F-4D97-AF65-F5344CB8AC3E}">
        <p14:creationId xmlns:p14="http://schemas.microsoft.com/office/powerpoint/2010/main" xmlns="" val="540913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xmlns="" id="{10230C9F-D33E-CC43-BA07-FCE4B791EBCE}"/>
              </a:ext>
            </a:extLst>
          </p:cNvPr>
          <p:cNvSpPr>
            <a:spLocks noGrp="1" noChangeArrowheads="1"/>
          </p:cNvSpPr>
          <p:nvPr>
            <p:ph type="title"/>
          </p:nvPr>
        </p:nvSpPr>
        <p:spPr>
          <a:xfrm>
            <a:off x="1262743" y="849086"/>
            <a:ext cx="8850085" cy="563563"/>
          </a:xfrm>
        </p:spPr>
        <p:txBody>
          <a:bodyPr/>
          <a:lstStyle/>
          <a:p>
            <a:pPr algn="ctr"/>
            <a:r>
              <a:rPr lang="en-US" altLang="en-US" b="1" dirty="0"/>
              <a:t>8 </a:t>
            </a:r>
            <a:r>
              <a:rPr lang="en-US" altLang="en-US" b="1" dirty="0" err="1"/>
              <a:t>điều</a:t>
            </a:r>
            <a:r>
              <a:rPr lang="en-US" altLang="en-US" b="1" dirty="0"/>
              <a:t> GV </a:t>
            </a:r>
            <a:r>
              <a:rPr lang="en-US" altLang="en-US" b="1" dirty="0" err="1"/>
              <a:t>không</a:t>
            </a:r>
            <a:r>
              <a:rPr lang="en-US" altLang="en-US" b="1" dirty="0"/>
              <a:t> </a:t>
            </a:r>
            <a:r>
              <a:rPr lang="en-US" altLang="en-US" b="1" dirty="0" err="1"/>
              <a:t>nên</a:t>
            </a:r>
            <a:r>
              <a:rPr lang="en-US" altLang="en-US" b="1" dirty="0"/>
              <a:t> </a:t>
            </a:r>
            <a:r>
              <a:rPr lang="en-US" altLang="en-US" b="1" dirty="0" err="1"/>
              <a:t>làm</a:t>
            </a:r>
            <a:r>
              <a:rPr lang="en-US" altLang="en-US" b="1" dirty="0"/>
              <a:t> </a:t>
            </a:r>
            <a:r>
              <a:rPr lang="en-US" altLang="en-US" b="1" dirty="0" err="1"/>
              <a:t>trên</a:t>
            </a:r>
            <a:r>
              <a:rPr lang="en-US" altLang="en-US" b="1" dirty="0"/>
              <a:t> </a:t>
            </a:r>
            <a:r>
              <a:rPr lang="en-US" altLang="en-US" b="1" dirty="0" err="1"/>
              <a:t>lớp</a:t>
            </a:r>
            <a:r>
              <a:rPr lang="en-US" altLang="en-US" b="1" dirty="0"/>
              <a:t> </a:t>
            </a:r>
            <a:r>
              <a:rPr lang="en-US" altLang="en-US" b="1" dirty="0" err="1"/>
              <a:t>học</a:t>
            </a:r>
            <a:endParaRPr lang="en-US" altLang="en-US" b="1" dirty="0"/>
          </a:p>
        </p:txBody>
      </p:sp>
      <p:sp>
        <p:nvSpPr>
          <p:cNvPr id="137218" name="Content Placeholder 2">
            <a:extLst>
              <a:ext uri="{FF2B5EF4-FFF2-40B4-BE49-F238E27FC236}">
                <a16:creationId xmlns:a16="http://schemas.microsoft.com/office/drawing/2014/main" xmlns="" id="{2DC1082A-3E64-004B-8E84-0D13C0029180}"/>
              </a:ext>
            </a:extLst>
          </p:cNvPr>
          <p:cNvSpPr>
            <a:spLocks noGrp="1" noChangeArrowheads="1"/>
          </p:cNvSpPr>
          <p:nvPr>
            <p:ph idx="1"/>
          </p:nvPr>
        </p:nvSpPr>
        <p:spPr>
          <a:xfrm>
            <a:off x="609600" y="2329542"/>
            <a:ext cx="8686800" cy="4136572"/>
          </a:xfrm>
        </p:spPr>
        <p:txBody>
          <a:bodyPr>
            <a:noAutofit/>
          </a:bodyPr>
          <a:lstStyle/>
          <a:p>
            <a:r>
              <a:rPr lang="en-US" altLang="en-US" sz="2800" b="1" dirty="0"/>
              <a:t>1.Nổi </a:t>
            </a:r>
            <a:r>
              <a:rPr lang="en-US" altLang="en-US" sz="2800" b="1" dirty="0" err="1"/>
              <a:t>giận</a:t>
            </a:r>
            <a:endParaRPr lang="en-US" altLang="en-US" sz="2800" b="1" dirty="0"/>
          </a:p>
          <a:p>
            <a:r>
              <a:rPr lang="en-US" altLang="en-US" sz="2800" b="1" dirty="0"/>
              <a:t>2. </a:t>
            </a:r>
            <a:r>
              <a:rPr lang="en-US" altLang="en-US" sz="2800" b="1" dirty="0" err="1"/>
              <a:t>Mất</a:t>
            </a:r>
            <a:r>
              <a:rPr lang="en-US" altLang="en-US" sz="2800" b="1" dirty="0"/>
              <a:t> </a:t>
            </a:r>
            <a:r>
              <a:rPr lang="en-US" altLang="en-US" sz="2800" b="1" dirty="0" err="1"/>
              <a:t>kiểm</a:t>
            </a:r>
            <a:r>
              <a:rPr lang="en-US" altLang="en-US" sz="2800" b="1" dirty="0"/>
              <a:t> </a:t>
            </a:r>
            <a:r>
              <a:rPr lang="en-US" altLang="en-US" sz="2800" b="1" dirty="0" err="1"/>
              <a:t>soát</a:t>
            </a:r>
            <a:r>
              <a:rPr lang="en-US" altLang="en-US" sz="2800" b="1" dirty="0"/>
              <a:t> </a:t>
            </a:r>
            <a:r>
              <a:rPr lang="en-US" altLang="en-US" sz="2800" b="1" dirty="0" err="1"/>
              <a:t>lớp</a:t>
            </a:r>
            <a:r>
              <a:rPr lang="en-US" altLang="en-US" sz="2800" b="1" dirty="0"/>
              <a:t> </a:t>
            </a:r>
            <a:r>
              <a:rPr lang="en-US" altLang="en-US" sz="2800" b="1" dirty="0" err="1"/>
              <a:t>học</a:t>
            </a:r>
            <a:endParaRPr lang="en-US" altLang="en-US" sz="2800" b="1" dirty="0"/>
          </a:p>
          <a:p>
            <a:r>
              <a:rPr lang="en-US" altLang="en-US" sz="2800" b="1" dirty="0"/>
              <a:t>3. </a:t>
            </a:r>
            <a:r>
              <a:rPr lang="en-US" altLang="en-US" sz="2800" b="1" dirty="0" err="1"/>
              <a:t>Quá</a:t>
            </a:r>
            <a:r>
              <a:rPr lang="en-US" altLang="en-US" sz="2800" b="1" dirty="0"/>
              <a:t> </a:t>
            </a:r>
            <a:r>
              <a:rPr lang="en-US" altLang="en-US" sz="2800" b="1" dirty="0" err="1"/>
              <a:t>nhiều</a:t>
            </a:r>
            <a:r>
              <a:rPr lang="en-US" altLang="en-US" sz="2800" b="1" dirty="0"/>
              <a:t> </a:t>
            </a:r>
            <a:r>
              <a:rPr lang="en-US" altLang="en-US" sz="2800" b="1" dirty="0" err="1"/>
              <a:t>phiếu</a:t>
            </a:r>
            <a:r>
              <a:rPr lang="en-US" altLang="en-US" sz="2800" b="1" dirty="0"/>
              <a:t> </a:t>
            </a:r>
            <a:r>
              <a:rPr lang="en-US" altLang="en-US" sz="2800" b="1" dirty="0" err="1"/>
              <a:t>học</a:t>
            </a:r>
            <a:r>
              <a:rPr lang="en-US" altLang="en-US" sz="2800" b="1" dirty="0"/>
              <a:t> </a:t>
            </a:r>
            <a:r>
              <a:rPr lang="en-US" altLang="en-US" sz="2800" b="1" dirty="0" err="1"/>
              <a:t>tập</a:t>
            </a:r>
            <a:endParaRPr lang="en-US" altLang="en-US" sz="2800" b="1" dirty="0"/>
          </a:p>
          <a:p>
            <a:r>
              <a:rPr lang="en-US" altLang="en-US" sz="2800" b="1" dirty="0"/>
              <a:t>4. </a:t>
            </a:r>
            <a:r>
              <a:rPr lang="en-US" altLang="en-US" sz="2800" b="1" dirty="0" err="1"/>
              <a:t>Chế</a:t>
            </a:r>
            <a:r>
              <a:rPr lang="en-US" altLang="en-US" sz="2800" b="1" dirty="0"/>
              <a:t> </a:t>
            </a:r>
            <a:r>
              <a:rPr lang="en-US" altLang="en-US" sz="2800" b="1" dirty="0" err="1"/>
              <a:t>giễu</a:t>
            </a:r>
            <a:r>
              <a:rPr lang="en-US" altLang="en-US" sz="2800" b="1" dirty="0"/>
              <a:t> HS</a:t>
            </a:r>
          </a:p>
          <a:p>
            <a:r>
              <a:rPr lang="en-US" altLang="en-US" sz="2800" b="1" dirty="0"/>
              <a:t>5. </a:t>
            </a:r>
            <a:r>
              <a:rPr lang="en-US" altLang="en-US" sz="2800" b="1" dirty="0" err="1"/>
              <a:t>Ngồi</a:t>
            </a:r>
            <a:r>
              <a:rPr lang="en-US" altLang="en-US" sz="2800" b="1" dirty="0"/>
              <a:t> </a:t>
            </a:r>
            <a:r>
              <a:rPr lang="en-US" altLang="en-US" sz="2800" b="1" dirty="0" err="1"/>
              <a:t>một</a:t>
            </a:r>
            <a:r>
              <a:rPr lang="en-US" altLang="en-US" sz="2800" b="1" dirty="0"/>
              <a:t> </a:t>
            </a:r>
            <a:r>
              <a:rPr lang="en-US" altLang="en-US" sz="2800" b="1" dirty="0" err="1"/>
              <a:t>chỗ</a:t>
            </a:r>
            <a:r>
              <a:rPr lang="en-US" altLang="en-US" sz="2800" b="1" dirty="0"/>
              <a:t> </a:t>
            </a:r>
            <a:r>
              <a:rPr lang="en-US" altLang="en-US" sz="2800" b="1" dirty="0" err="1"/>
              <a:t>dạy</a:t>
            </a:r>
            <a:endParaRPr lang="en-US" altLang="en-US" sz="2800" b="1" dirty="0"/>
          </a:p>
          <a:p>
            <a:r>
              <a:rPr lang="en-US" altLang="en-US" sz="2800" b="1" dirty="0"/>
              <a:t>6. </a:t>
            </a:r>
            <a:r>
              <a:rPr lang="en-US" altLang="en-US" sz="2800" b="1" dirty="0" err="1"/>
              <a:t>Thói</a:t>
            </a:r>
            <a:r>
              <a:rPr lang="en-US" altLang="en-US" sz="2800" b="1" dirty="0"/>
              <a:t> </a:t>
            </a:r>
            <a:r>
              <a:rPr lang="en-US" altLang="en-US" sz="2800" b="1" dirty="0" err="1"/>
              <a:t>quen</a:t>
            </a:r>
            <a:r>
              <a:rPr lang="en-US" altLang="en-US" sz="2800" b="1" dirty="0"/>
              <a:t> </a:t>
            </a:r>
            <a:r>
              <a:rPr lang="en-US" altLang="en-US" sz="2800" b="1" dirty="0" err="1"/>
              <a:t>tới</a:t>
            </a:r>
            <a:r>
              <a:rPr lang="en-US" altLang="en-US" sz="2800" b="1" dirty="0"/>
              <a:t> </a:t>
            </a:r>
            <a:r>
              <a:rPr lang="en-US" altLang="en-US" sz="2800" b="1" dirty="0" err="1"/>
              <a:t>lớp</a:t>
            </a:r>
            <a:r>
              <a:rPr lang="en-US" altLang="en-US" sz="2800" b="1" dirty="0"/>
              <a:t> </a:t>
            </a:r>
            <a:r>
              <a:rPr lang="en-US" altLang="en-US" sz="2800" b="1" dirty="0" err="1"/>
              <a:t>muộn</a:t>
            </a:r>
            <a:endParaRPr lang="en-US" altLang="en-US" sz="2800" b="1" dirty="0"/>
          </a:p>
          <a:p>
            <a:r>
              <a:rPr lang="en-US" altLang="en-US" sz="2800" b="1" dirty="0"/>
              <a:t>7. </a:t>
            </a:r>
            <a:r>
              <a:rPr lang="en-US" altLang="en-US" sz="2800" b="1" dirty="0" err="1"/>
              <a:t>Cách</a:t>
            </a:r>
            <a:r>
              <a:rPr lang="en-US" altLang="en-US" sz="2800" b="1" dirty="0"/>
              <a:t> </a:t>
            </a:r>
            <a:r>
              <a:rPr lang="en-US" altLang="en-US" sz="2800" b="1" dirty="0" err="1"/>
              <a:t>dạy</a:t>
            </a:r>
            <a:r>
              <a:rPr lang="en-US" altLang="en-US" sz="2800" b="1" dirty="0"/>
              <a:t> </a:t>
            </a:r>
            <a:r>
              <a:rPr lang="en-US" altLang="en-US" sz="2800" b="1" dirty="0" err="1"/>
              <a:t>dập</a:t>
            </a:r>
            <a:r>
              <a:rPr lang="en-US" altLang="en-US" sz="2800" b="1" dirty="0"/>
              <a:t> </a:t>
            </a:r>
            <a:r>
              <a:rPr lang="en-US" altLang="en-US" sz="2800" b="1" dirty="0" err="1"/>
              <a:t>khuôn</a:t>
            </a:r>
            <a:endParaRPr lang="en-US" altLang="en-US" sz="2800" b="1" dirty="0"/>
          </a:p>
          <a:p>
            <a:r>
              <a:rPr lang="en-US" altLang="en-US" sz="2800" b="1" dirty="0"/>
              <a:t>8. </a:t>
            </a:r>
            <a:r>
              <a:rPr lang="en-US" altLang="en-US" sz="2800" b="1" dirty="0" err="1"/>
              <a:t>Thiên</a:t>
            </a:r>
            <a:r>
              <a:rPr lang="en-US" altLang="en-US" sz="2800" b="1" dirty="0"/>
              <a:t> </a:t>
            </a:r>
            <a:r>
              <a:rPr lang="en-US" altLang="en-US" sz="2800" b="1" dirty="0" err="1"/>
              <a:t>vị</a:t>
            </a:r>
            <a:endParaRPr lang="en-US" altLang="en-US" sz="2800" b="1" dirty="0"/>
          </a:p>
        </p:txBody>
      </p:sp>
      <p:pic>
        <p:nvPicPr>
          <p:cNvPr id="137219" name="Picture 4" descr="Hình ảnh: LÀM CHỦ CẢM XÚC, KÌM CHẾ BẢN THẤN BẠN SẼ THÀNH CÔNG&#10;Bạn buồn rầu ư? Bạn tức giận không làm chủ được mình?Điều đó sẽ dẫn đến hậu quả tồi tệ mà thôi.Bạn làm kìm chế được bạn sẽ chế ngự con hổ trong bạn. “Tâm lý tích cực,khả năng kìm chế bản thân là một trong những nguyên tắc vàng trong cuộc đời” . Bill Gates.&#10;Để thành công bạn bắt buộc phải thực hiện được hai điều này.Nếu bạn chưa làm được hãy tập luyện, khó bao nhiêu nếu kiên trì bạn sẽ làm được.Tôi tin là vây khi bạn đã quyết tâm.">
            <a:hlinkClick r:id="rId2"/>
            <a:extLst>
              <a:ext uri="{FF2B5EF4-FFF2-40B4-BE49-F238E27FC236}">
                <a16:creationId xmlns:a16="http://schemas.microsoft.com/office/drawing/2014/main" xmlns="" id="{CAFB9948-5548-4B46-AE5C-54A907FB9F9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18714" y="2227943"/>
            <a:ext cx="3690257" cy="4588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7136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a:extLst>
              <a:ext uri="{FF2B5EF4-FFF2-40B4-BE49-F238E27FC236}">
                <a16:creationId xmlns:a16="http://schemas.microsoft.com/office/drawing/2014/main" xmlns="" id="{A7BA90DB-47C1-EF4B-BE2D-B608097684E4}"/>
              </a:ext>
            </a:extLst>
          </p:cNvPr>
          <p:cNvSpPr>
            <a:spLocks noGrp="1" noChangeArrowheads="1"/>
          </p:cNvSpPr>
          <p:nvPr>
            <p:ph type="ctrTitle"/>
          </p:nvPr>
        </p:nvSpPr>
        <p:spPr>
          <a:xfrm>
            <a:off x="2590800" y="4191000"/>
            <a:ext cx="7620000" cy="1752600"/>
          </a:xfrm>
        </p:spPr>
        <p:txBody>
          <a:bodyPr/>
          <a:lstStyle/>
          <a:p>
            <a:r>
              <a:rPr lang="en-US" altLang="en-US" b="1" dirty="0"/>
              <a:t>GIAO TIẾP SƯ PHẠM </a:t>
            </a:r>
            <a:br>
              <a:rPr lang="en-US" altLang="en-US" b="1" dirty="0"/>
            </a:br>
            <a:r>
              <a:rPr lang="en-US" altLang="en-US" sz="2800" b="1" dirty="0"/>
              <a:t>NHỮNG LỜI KHUYÊN CỦA CHUYÊN GIA</a:t>
            </a:r>
            <a:endParaRPr lang="en-US" altLang="en-US" sz="3600" b="1" dirty="0"/>
          </a:p>
        </p:txBody>
      </p:sp>
      <p:pic>
        <p:nvPicPr>
          <p:cNvPr id="303106" name="Picture 5" descr="johnkerryclassroom">
            <a:hlinkClick r:id="rId3"/>
            <a:extLst>
              <a:ext uri="{FF2B5EF4-FFF2-40B4-BE49-F238E27FC236}">
                <a16:creationId xmlns:a16="http://schemas.microsoft.com/office/drawing/2014/main" xmlns="" id="{91CC8641-7B8F-C844-9A4C-D1E6D98A0AE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0" y="762000"/>
            <a:ext cx="57912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1512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a:extLst>
              <a:ext uri="{FF2B5EF4-FFF2-40B4-BE49-F238E27FC236}">
                <a16:creationId xmlns:a16="http://schemas.microsoft.com/office/drawing/2014/main" xmlns="" id="{CDCA336E-3DF3-BA43-9B93-ED9152AA601F}"/>
              </a:ext>
            </a:extLst>
          </p:cNvPr>
          <p:cNvSpPr>
            <a:spLocks noGrp="1" noChangeArrowheads="1"/>
          </p:cNvSpPr>
          <p:nvPr>
            <p:ph type="title"/>
          </p:nvPr>
        </p:nvSpPr>
        <p:spPr/>
        <p:txBody>
          <a:bodyPr/>
          <a:lstStyle/>
          <a:p>
            <a:r>
              <a:rPr lang="en-US" altLang="en-US" sz="2700" dirty="0"/>
              <a:t>THÁI ĐỘ</a:t>
            </a:r>
          </a:p>
        </p:txBody>
      </p:sp>
      <p:sp>
        <p:nvSpPr>
          <p:cNvPr id="10243" name="Rectangle 3">
            <a:extLst>
              <a:ext uri="{FF2B5EF4-FFF2-40B4-BE49-F238E27FC236}">
                <a16:creationId xmlns:a16="http://schemas.microsoft.com/office/drawing/2014/main" xmlns="" id="{C24A58C1-8BA9-8440-85C9-173841CC80E2}"/>
              </a:ext>
            </a:extLst>
          </p:cNvPr>
          <p:cNvSpPr>
            <a:spLocks noGrp="1" noChangeArrowheads="1"/>
          </p:cNvSpPr>
          <p:nvPr>
            <p:ph type="body" idx="1"/>
          </p:nvPr>
        </p:nvSpPr>
        <p:spPr>
          <a:xfrm>
            <a:off x="979713" y="2155371"/>
            <a:ext cx="10428516" cy="4550229"/>
          </a:xfrm>
        </p:spPr>
        <p:txBody>
          <a:bodyPr>
            <a:normAutofit/>
          </a:bodyPr>
          <a:lstStyle/>
          <a:p>
            <a:pPr algn="just">
              <a:lnSpc>
                <a:spcPct val="90000"/>
              </a:lnSpc>
              <a:spcAft>
                <a:spcPct val="30000"/>
              </a:spcAft>
            </a:pPr>
            <a:r>
              <a:rPr lang="en-US" altLang="en-US" sz="2000" dirty="0" err="1"/>
              <a:t>Thiện</a:t>
            </a:r>
            <a:r>
              <a:rPr lang="en-US" altLang="en-US" sz="2000" dirty="0"/>
              <a:t> </a:t>
            </a:r>
            <a:r>
              <a:rPr lang="en-US" altLang="en-US" sz="2000" dirty="0" err="1"/>
              <a:t>chí</a:t>
            </a:r>
            <a:r>
              <a:rPr lang="en-US" altLang="en-US" sz="2000" dirty="0"/>
              <a:t> </a:t>
            </a:r>
            <a:r>
              <a:rPr lang="en-US" altLang="en-US" sz="2000" dirty="0" err="1"/>
              <a:t>và</a:t>
            </a:r>
            <a:r>
              <a:rPr lang="en-US" altLang="en-US" sz="2000" dirty="0"/>
              <a:t> </a:t>
            </a:r>
            <a:r>
              <a:rPr lang="en-US" altLang="en-US" sz="2000" dirty="0" err="1"/>
              <a:t>niềm</a:t>
            </a:r>
            <a:r>
              <a:rPr lang="en-US" altLang="en-US" sz="2000" dirty="0"/>
              <a:t> tin: </a:t>
            </a:r>
            <a:r>
              <a:rPr lang="en-US" altLang="en-US" sz="2000" dirty="0" err="1"/>
              <a:t>Thiện</a:t>
            </a:r>
            <a:r>
              <a:rPr lang="en-US" altLang="en-US" sz="2000" dirty="0"/>
              <a:t> </a:t>
            </a:r>
            <a:r>
              <a:rPr lang="en-US" altLang="en-US" sz="2000" dirty="0" err="1"/>
              <a:t>chí</a:t>
            </a:r>
            <a:r>
              <a:rPr lang="en-US" altLang="en-US" sz="2000" dirty="0"/>
              <a:t> </a:t>
            </a:r>
            <a:r>
              <a:rPr lang="en-US" altLang="en-US" sz="2000" dirty="0" err="1"/>
              <a:t>trong</a:t>
            </a:r>
            <a:r>
              <a:rPr lang="en-US" altLang="en-US" sz="2000" dirty="0"/>
              <a:t> </a:t>
            </a:r>
            <a:r>
              <a:rPr lang="en-US" altLang="en-US" sz="2000" dirty="0" err="1"/>
              <a:t>cách</a:t>
            </a:r>
            <a:r>
              <a:rPr lang="en-US" altLang="en-US" sz="2000" dirty="0"/>
              <a:t> </a:t>
            </a:r>
            <a:r>
              <a:rPr lang="en-US" altLang="en-US" sz="2000" dirty="0" err="1"/>
              <a:t>nhìn</a:t>
            </a:r>
            <a:r>
              <a:rPr lang="en-US" altLang="en-US" sz="2000" dirty="0"/>
              <a:t> </a:t>
            </a:r>
            <a:r>
              <a:rPr lang="en-US" altLang="en-US" sz="2000" dirty="0" err="1"/>
              <a:t>nhận</a:t>
            </a:r>
            <a:r>
              <a:rPr lang="en-US" altLang="en-US" sz="2000" dirty="0"/>
              <a:t> </a:t>
            </a:r>
            <a:r>
              <a:rPr lang="en-US" altLang="en-US" sz="2000" dirty="0" err="1"/>
              <a:t>và</a:t>
            </a:r>
            <a:r>
              <a:rPr lang="en-US" altLang="en-US" sz="2000" dirty="0"/>
              <a:t> </a:t>
            </a:r>
            <a:r>
              <a:rPr lang="en-US" altLang="en-US" sz="2000" dirty="0" err="1"/>
              <a:t>đánh</a:t>
            </a:r>
            <a:r>
              <a:rPr lang="en-US" altLang="en-US" sz="2000" dirty="0"/>
              <a:t> </a:t>
            </a:r>
            <a:r>
              <a:rPr lang="en-US" altLang="en-US" sz="2000" dirty="0" err="1"/>
              <a:t>giá</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thể</a:t>
            </a:r>
            <a:r>
              <a:rPr lang="en-US" altLang="en-US" sz="2000" dirty="0"/>
              <a:t> </a:t>
            </a:r>
            <a:r>
              <a:rPr lang="en-US" altLang="en-US" sz="2000" dirty="0" err="1"/>
              <a:t>hiện</a:t>
            </a:r>
            <a:r>
              <a:rPr lang="en-US" altLang="en-US" sz="2000" dirty="0"/>
              <a:t> </a:t>
            </a:r>
            <a:r>
              <a:rPr lang="en-US" altLang="en-US" sz="2000" dirty="0" err="1"/>
              <a:t>thái</a:t>
            </a:r>
            <a:r>
              <a:rPr lang="en-US" altLang="en-US" sz="2000" dirty="0"/>
              <a:t> </a:t>
            </a:r>
            <a:r>
              <a:rPr lang="en-US" altLang="en-US" sz="2000" dirty="0" err="1"/>
              <a:t>độ</a:t>
            </a:r>
            <a:r>
              <a:rPr lang="en-US" altLang="en-US" sz="2000" dirty="0"/>
              <a:t> </a:t>
            </a:r>
            <a:r>
              <a:rPr lang="en-US" altLang="en-US" sz="2000" dirty="0" err="1"/>
              <a:t>kỳ</a:t>
            </a:r>
            <a:r>
              <a:rPr lang="en-US" altLang="en-US" sz="2000" dirty="0"/>
              <a:t> </a:t>
            </a:r>
            <a:r>
              <a:rPr lang="en-US" altLang="en-US" sz="2000" dirty="0" err="1"/>
              <a:t>vọng</a:t>
            </a:r>
            <a:r>
              <a:rPr lang="en-US" altLang="en-US" sz="2000" dirty="0"/>
              <a:t> </a:t>
            </a:r>
            <a:r>
              <a:rPr lang="en-US" altLang="en-US" sz="2000" dirty="0" err="1"/>
              <a:t>và</a:t>
            </a:r>
            <a:r>
              <a:rPr lang="en-US" altLang="en-US" sz="2000" dirty="0"/>
              <a:t> </a:t>
            </a:r>
            <a:r>
              <a:rPr lang="en-US" altLang="en-US" sz="2000" dirty="0" err="1"/>
              <a:t>niềm</a:t>
            </a:r>
            <a:r>
              <a:rPr lang="en-US" altLang="en-US" sz="2000" dirty="0"/>
              <a:t> tin </a:t>
            </a:r>
            <a:r>
              <a:rPr lang="en-US" altLang="en-US" sz="2000" dirty="0" err="1"/>
              <a:t>đối</a:t>
            </a:r>
            <a:r>
              <a:rPr lang="en-US" altLang="en-US" sz="2000" dirty="0"/>
              <a:t> </a:t>
            </a:r>
            <a:r>
              <a:rPr lang="en-US" altLang="en-US" sz="2000" dirty="0" err="1"/>
              <a:t>với</a:t>
            </a:r>
            <a:r>
              <a:rPr lang="en-US" altLang="en-US" sz="2000" dirty="0"/>
              <a:t> </a:t>
            </a:r>
            <a:r>
              <a:rPr lang="en-US" altLang="en-US" sz="2000" dirty="0" err="1"/>
              <a:t>họ</a:t>
            </a:r>
            <a:r>
              <a:rPr lang="en-US" altLang="en-US" sz="2000" dirty="0"/>
              <a:t>.</a:t>
            </a:r>
          </a:p>
          <a:p>
            <a:pPr algn="just">
              <a:lnSpc>
                <a:spcPct val="90000"/>
              </a:lnSpc>
              <a:spcAft>
                <a:spcPct val="30000"/>
              </a:spcAft>
            </a:pPr>
            <a:r>
              <a:rPr lang="en-US" altLang="en-US" sz="2000" dirty="0" err="1"/>
              <a:t>Kiên</a:t>
            </a:r>
            <a:r>
              <a:rPr lang="en-US" altLang="en-US" sz="2000" dirty="0"/>
              <a:t> </a:t>
            </a:r>
            <a:r>
              <a:rPr lang="en-US" altLang="en-US" sz="2000" dirty="0" err="1"/>
              <a:t>nhẫn</a:t>
            </a:r>
            <a:r>
              <a:rPr lang="en-US" altLang="en-US" sz="2000" dirty="0"/>
              <a:t> </a:t>
            </a:r>
            <a:r>
              <a:rPr lang="en-US" altLang="en-US" sz="2000" dirty="0" err="1"/>
              <a:t>và</a:t>
            </a:r>
            <a:r>
              <a:rPr lang="en-US" altLang="en-US" sz="2000" dirty="0"/>
              <a:t> </a:t>
            </a:r>
            <a:r>
              <a:rPr lang="en-US" altLang="en-US" sz="2000" dirty="0" err="1"/>
              <a:t>gần</a:t>
            </a:r>
            <a:r>
              <a:rPr lang="en-US" altLang="en-US" sz="2000" dirty="0"/>
              <a:t> </a:t>
            </a:r>
            <a:r>
              <a:rPr lang="en-US" altLang="en-US" sz="2000" dirty="0" err="1"/>
              <a:t>gũi</a:t>
            </a:r>
            <a:r>
              <a:rPr lang="en-US" altLang="en-US" sz="2000" dirty="0"/>
              <a:t>: </a:t>
            </a:r>
            <a:r>
              <a:rPr lang="en-US" altLang="en-US" sz="2000" dirty="0" err="1"/>
              <a:t>Tự</a:t>
            </a:r>
            <a:r>
              <a:rPr lang="en-US" altLang="en-US" sz="2000" dirty="0"/>
              <a:t> </a:t>
            </a:r>
            <a:r>
              <a:rPr lang="en-US" altLang="en-US" sz="2000" dirty="0" err="1"/>
              <a:t>chủ</a:t>
            </a:r>
            <a:r>
              <a:rPr lang="en-US" altLang="en-US" sz="2000" dirty="0"/>
              <a:t> </a:t>
            </a:r>
            <a:r>
              <a:rPr lang="en-US" altLang="en-US" sz="2000" dirty="0" err="1"/>
              <a:t>bản</a:t>
            </a:r>
            <a:r>
              <a:rPr lang="en-US" altLang="en-US" sz="2000" dirty="0"/>
              <a:t> </a:t>
            </a:r>
            <a:r>
              <a:rPr lang="en-US" altLang="en-US" sz="2000" dirty="0" err="1"/>
              <a:t>thân</a:t>
            </a:r>
            <a:r>
              <a:rPr lang="en-US" altLang="en-US" sz="2000" dirty="0"/>
              <a:t>, </a:t>
            </a:r>
            <a:r>
              <a:rPr lang="en-US" altLang="en-US" sz="2000" dirty="0" err="1"/>
              <a:t>tránh</a:t>
            </a:r>
            <a:r>
              <a:rPr lang="en-US" altLang="en-US" sz="2000" dirty="0"/>
              <a:t> </a:t>
            </a:r>
            <a:r>
              <a:rPr lang="en-US" altLang="en-US" sz="2000" dirty="0" err="1"/>
              <a:t>nóng</a:t>
            </a:r>
            <a:r>
              <a:rPr lang="en-US" altLang="en-US" sz="2000" dirty="0"/>
              <a:t> </a:t>
            </a:r>
            <a:r>
              <a:rPr lang="en-US" altLang="en-US" sz="2000" dirty="0" err="1"/>
              <a:t>nảy</a:t>
            </a:r>
            <a:r>
              <a:rPr lang="en-US" altLang="en-US" sz="2000" dirty="0"/>
              <a:t>. </a:t>
            </a:r>
            <a:r>
              <a:rPr lang="en-US" altLang="en-US" sz="2000" dirty="0" err="1"/>
              <a:t>Cần</a:t>
            </a:r>
            <a:r>
              <a:rPr lang="en-US" altLang="en-US" sz="2000" dirty="0"/>
              <a:t> </a:t>
            </a:r>
            <a:r>
              <a:rPr lang="en-US" altLang="en-US" sz="2000" dirty="0" err="1"/>
              <a:t>tạo</a:t>
            </a:r>
            <a:r>
              <a:rPr lang="en-US" altLang="en-US" sz="2000" dirty="0"/>
              <a:t> </a:t>
            </a:r>
            <a:r>
              <a:rPr lang="en-US" altLang="en-US" sz="2000" dirty="0" err="1"/>
              <a:t>cho</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cảm</a:t>
            </a:r>
            <a:r>
              <a:rPr lang="en-US" altLang="en-US" sz="2000" dirty="0"/>
              <a:t> </a:t>
            </a:r>
            <a:r>
              <a:rPr lang="en-US" altLang="en-US" sz="2000" dirty="0" err="1"/>
              <a:t>giác</a:t>
            </a:r>
            <a:r>
              <a:rPr lang="en-US" altLang="en-US" sz="2000" dirty="0"/>
              <a:t> </a:t>
            </a:r>
            <a:r>
              <a:rPr lang="en-US" altLang="en-US" sz="2000" dirty="0" err="1"/>
              <a:t>thoải</a:t>
            </a:r>
            <a:r>
              <a:rPr lang="en-US" altLang="en-US" sz="2000" dirty="0"/>
              <a:t> </a:t>
            </a:r>
            <a:r>
              <a:rPr lang="en-US" altLang="en-US" sz="2000" dirty="0" err="1"/>
              <a:t>mái</a:t>
            </a:r>
            <a:r>
              <a:rPr lang="en-US" altLang="en-US" sz="2000" dirty="0"/>
              <a:t>, </a:t>
            </a:r>
            <a:r>
              <a:rPr lang="en-US" altLang="en-US" sz="2000" dirty="0" err="1"/>
              <a:t>tự</a:t>
            </a:r>
            <a:r>
              <a:rPr lang="en-US" altLang="en-US" sz="2000" dirty="0"/>
              <a:t> tin </a:t>
            </a:r>
            <a:r>
              <a:rPr lang="en-US" altLang="en-US" sz="2000" dirty="0" err="1"/>
              <a:t>khi</a:t>
            </a:r>
            <a:r>
              <a:rPr lang="en-US" altLang="en-US" sz="2000" dirty="0"/>
              <a:t> </a:t>
            </a:r>
            <a:r>
              <a:rPr lang="en-US" altLang="en-US" sz="2000" dirty="0" err="1"/>
              <a:t>tiếp</a:t>
            </a:r>
            <a:r>
              <a:rPr lang="en-US" altLang="en-US" sz="2000" dirty="0"/>
              <a:t> </a:t>
            </a:r>
            <a:r>
              <a:rPr lang="en-US" altLang="en-US" sz="2000" dirty="0" err="1"/>
              <a:t>xúc</a:t>
            </a:r>
            <a:r>
              <a:rPr lang="en-US" altLang="en-US" sz="2000" dirty="0"/>
              <a:t>. </a:t>
            </a:r>
            <a:r>
              <a:rPr lang="en-US" altLang="en-US" sz="2000" dirty="0" err="1"/>
              <a:t>Tuy</a:t>
            </a:r>
            <a:r>
              <a:rPr lang="en-US" altLang="en-US" sz="2000" dirty="0"/>
              <a:t> </a:t>
            </a:r>
            <a:r>
              <a:rPr lang="en-US" altLang="en-US" sz="2000" dirty="0" err="1"/>
              <a:t>nhiên</a:t>
            </a:r>
            <a:r>
              <a:rPr lang="en-US" altLang="en-US" sz="2000" dirty="0"/>
              <a:t>, </a:t>
            </a:r>
            <a:r>
              <a:rPr lang="en-US" altLang="en-US" sz="2000" dirty="0" err="1"/>
              <a:t>cần</a:t>
            </a:r>
            <a:r>
              <a:rPr lang="en-US" altLang="en-US" sz="2000" dirty="0"/>
              <a:t> </a:t>
            </a:r>
            <a:r>
              <a:rPr lang="en-US" altLang="en-US" sz="2000" dirty="0" err="1"/>
              <a:t>tránh</a:t>
            </a:r>
            <a:r>
              <a:rPr lang="en-US" altLang="en-US" sz="2000" dirty="0"/>
              <a:t> </a:t>
            </a:r>
            <a:r>
              <a:rPr lang="en-US" altLang="en-US" sz="2000" dirty="0" err="1"/>
              <a:t>sự</a:t>
            </a:r>
            <a:r>
              <a:rPr lang="en-US" altLang="en-US" sz="2000" dirty="0"/>
              <a:t> </a:t>
            </a:r>
            <a:r>
              <a:rPr lang="en-US" altLang="en-US" sz="2000" dirty="0" err="1"/>
              <a:t>tự</a:t>
            </a:r>
            <a:r>
              <a:rPr lang="en-US" altLang="en-US" sz="2000" dirty="0"/>
              <a:t> do, </a:t>
            </a:r>
            <a:r>
              <a:rPr lang="en-US" altLang="en-US" sz="2000" dirty="0" err="1"/>
              <a:t>dễ</a:t>
            </a:r>
            <a:r>
              <a:rPr lang="en-US" altLang="en-US" sz="2000" dirty="0"/>
              <a:t> </a:t>
            </a:r>
            <a:r>
              <a:rPr lang="en-US" altLang="en-US" sz="2000" dirty="0" err="1"/>
              <a:t>dãi</a:t>
            </a:r>
            <a:r>
              <a:rPr lang="en-US" altLang="en-US" sz="2000" dirty="0"/>
              <a:t> </a:t>
            </a:r>
            <a:r>
              <a:rPr lang="en-US" altLang="en-US" sz="2000" dirty="0" err="1"/>
              <a:t>khi</a:t>
            </a:r>
            <a:r>
              <a:rPr lang="en-US" altLang="en-US" sz="2000" dirty="0"/>
              <a:t> </a:t>
            </a:r>
            <a:r>
              <a:rPr lang="en-US" altLang="en-US" sz="2000" dirty="0" err="1"/>
              <a:t>tiếp</a:t>
            </a:r>
            <a:r>
              <a:rPr lang="en-US" altLang="en-US" sz="2000" dirty="0"/>
              <a:t> </a:t>
            </a:r>
            <a:r>
              <a:rPr lang="en-US" altLang="en-US" sz="2000" dirty="0" err="1"/>
              <a:t>xúc</a:t>
            </a:r>
            <a:r>
              <a:rPr lang="en-US" altLang="en-US" sz="2000" dirty="0"/>
              <a:t>.</a:t>
            </a:r>
          </a:p>
          <a:p>
            <a:pPr algn="just">
              <a:lnSpc>
                <a:spcPct val="90000"/>
              </a:lnSpc>
              <a:spcAft>
                <a:spcPct val="30000"/>
              </a:spcAft>
            </a:pPr>
            <a:r>
              <a:rPr lang="en-US" altLang="en-US" sz="2000" dirty="0" err="1"/>
              <a:t>Tôn</a:t>
            </a:r>
            <a:r>
              <a:rPr lang="en-US" altLang="en-US" sz="2000" dirty="0"/>
              <a:t> </a:t>
            </a:r>
            <a:r>
              <a:rPr lang="en-US" altLang="en-US" sz="2000" dirty="0" err="1"/>
              <a:t>trọng</a:t>
            </a:r>
            <a:r>
              <a:rPr lang="en-US" altLang="en-US" sz="2000" dirty="0"/>
              <a:t> </a:t>
            </a:r>
            <a:r>
              <a:rPr lang="en-US" altLang="en-US" sz="2000" dirty="0" err="1"/>
              <a:t>và</a:t>
            </a:r>
            <a:r>
              <a:rPr lang="en-US" altLang="en-US" sz="2000" dirty="0"/>
              <a:t> </a:t>
            </a:r>
            <a:r>
              <a:rPr lang="en-US" altLang="en-US" sz="2000" dirty="0" err="1"/>
              <a:t>bình</a:t>
            </a:r>
            <a:r>
              <a:rPr lang="en-US" altLang="en-US" sz="2000" dirty="0"/>
              <a:t> </a:t>
            </a:r>
            <a:r>
              <a:rPr lang="en-US" altLang="en-US" sz="2000" dirty="0" err="1"/>
              <a:t>đẳng</a:t>
            </a:r>
            <a:r>
              <a:rPr lang="en-US" altLang="en-US" sz="2000" dirty="0"/>
              <a:t>: </a:t>
            </a:r>
            <a:r>
              <a:rPr lang="en-US" altLang="en-US" sz="2000" dirty="0" err="1"/>
              <a:t>Tránh</a:t>
            </a:r>
            <a:r>
              <a:rPr lang="en-US" altLang="en-US" sz="2000" dirty="0"/>
              <a:t> </a:t>
            </a:r>
            <a:r>
              <a:rPr lang="en-US" altLang="en-US" sz="2000" dirty="0" err="1"/>
              <a:t>lạm</a:t>
            </a:r>
            <a:r>
              <a:rPr lang="en-US" altLang="en-US" sz="2000" dirty="0"/>
              <a:t> </a:t>
            </a:r>
            <a:r>
              <a:rPr lang="en-US" altLang="en-US" sz="2000" dirty="0" err="1"/>
              <a:t>dụng</a:t>
            </a:r>
            <a:r>
              <a:rPr lang="en-US" altLang="en-US" sz="2000" dirty="0"/>
              <a:t> </a:t>
            </a:r>
            <a:r>
              <a:rPr lang="en-US" altLang="en-US" sz="2000" dirty="0" err="1"/>
              <a:t>quyền</a:t>
            </a:r>
            <a:r>
              <a:rPr lang="en-US" altLang="en-US" sz="2000" dirty="0"/>
              <a:t> </a:t>
            </a:r>
            <a:r>
              <a:rPr lang="en-US" altLang="en-US" sz="2000" dirty="0" err="1"/>
              <a:t>uy</a:t>
            </a:r>
            <a:r>
              <a:rPr lang="en-US" altLang="en-US" sz="2000" dirty="0"/>
              <a:t>, </a:t>
            </a:r>
            <a:r>
              <a:rPr lang="en-US" altLang="en-US" sz="2000" dirty="0" err="1"/>
              <a:t>áp</a:t>
            </a:r>
            <a:r>
              <a:rPr lang="en-US" altLang="en-US" sz="2000" dirty="0"/>
              <a:t> </a:t>
            </a:r>
            <a:r>
              <a:rPr lang="en-US" altLang="en-US" sz="2000" dirty="0" err="1"/>
              <a:t>đặt</a:t>
            </a:r>
            <a:r>
              <a:rPr lang="en-US" altLang="en-US" sz="2000" dirty="0"/>
              <a:t> </a:t>
            </a:r>
            <a:r>
              <a:rPr lang="en-US" altLang="en-US" sz="2000" dirty="0" err="1"/>
              <a:t>đối</a:t>
            </a:r>
            <a:r>
              <a:rPr lang="en-US" altLang="en-US" sz="2000" dirty="0"/>
              <a:t> </a:t>
            </a:r>
            <a:r>
              <a:rPr lang="en-US" altLang="en-US" sz="2000" dirty="0" err="1"/>
              <a:t>với</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Cần</a:t>
            </a:r>
            <a:r>
              <a:rPr lang="en-US" altLang="en-US" sz="2000" dirty="0"/>
              <a:t> </a:t>
            </a:r>
            <a:r>
              <a:rPr lang="en-US" altLang="en-US" sz="2000" dirty="0" err="1"/>
              <a:t>làm</a:t>
            </a:r>
            <a:r>
              <a:rPr lang="en-US" altLang="en-US" sz="2000" dirty="0"/>
              <a:t> </a:t>
            </a:r>
            <a:r>
              <a:rPr lang="en-US" altLang="en-US" sz="2000" dirty="0" err="1"/>
              <a:t>cho</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cảm</a:t>
            </a:r>
            <a:r>
              <a:rPr lang="en-US" altLang="en-US" sz="2000" dirty="0"/>
              <a:t> </a:t>
            </a:r>
            <a:r>
              <a:rPr lang="en-US" altLang="en-US" sz="2000" dirty="0" err="1"/>
              <a:t>thấy</a:t>
            </a:r>
            <a:r>
              <a:rPr lang="en-US" altLang="en-US" sz="2000" dirty="0"/>
              <a:t> </a:t>
            </a:r>
            <a:r>
              <a:rPr lang="en-US" altLang="en-US" sz="2000" dirty="0" err="1"/>
              <a:t>mình</a:t>
            </a:r>
            <a:r>
              <a:rPr lang="en-US" altLang="en-US" sz="2000" dirty="0"/>
              <a:t> </a:t>
            </a:r>
            <a:r>
              <a:rPr lang="en-US" altLang="en-US" sz="2000" dirty="0" err="1"/>
              <a:t>được</a:t>
            </a:r>
            <a:r>
              <a:rPr lang="en-US" altLang="en-US" sz="2000" dirty="0"/>
              <a:t> </a:t>
            </a:r>
            <a:r>
              <a:rPr lang="en-US" altLang="en-US" sz="2000" dirty="0" err="1"/>
              <a:t>tôn</a:t>
            </a:r>
            <a:r>
              <a:rPr lang="en-US" altLang="en-US" sz="2000" dirty="0"/>
              <a:t> </a:t>
            </a:r>
            <a:r>
              <a:rPr lang="en-US" altLang="en-US" sz="2000" dirty="0" err="1"/>
              <a:t>trọng</a:t>
            </a:r>
            <a:r>
              <a:rPr lang="en-US" altLang="en-US" sz="2000" dirty="0"/>
              <a:t> </a:t>
            </a:r>
            <a:r>
              <a:rPr lang="en-US" altLang="en-US" sz="2000" dirty="0" err="1"/>
              <a:t>khi</a:t>
            </a:r>
            <a:r>
              <a:rPr lang="en-US" altLang="en-US" sz="2000" dirty="0"/>
              <a:t> </a:t>
            </a:r>
            <a:r>
              <a:rPr lang="en-US" altLang="en-US" sz="2000" dirty="0" err="1"/>
              <a:t>giao</a:t>
            </a:r>
            <a:r>
              <a:rPr lang="en-US" altLang="en-US" sz="2000" dirty="0"/>
              <a:t> </a:t>
            </a:r>
            <a:r>
              <a:rPr lang="en-US" altLang="en-US" sz="2000" dirty="0" err="1"/>
              <a:t>tiếp</a:t>
            </a:r>
            <a:r>
              <a:rPr lang="en-US" altLang="en-US" sz="2000" dirty="0"/>
              <a:t>.</a:t>
            </a:r>
          </a:p>
          <a:p>
            <a:pPr algn="just">
              <a:lnSpc>
                <a:spcPct val="90000"/>
              </a:lnSpc>
              <a:spcAft>
                <a:spcPct val="30000"/>
              </a:spcAft>
            </a:pPr>
            <a:r>
              <a:rPr lang="en-US" altLang="en-US" sz="2000" dirty="0" err="1"/>
              <a:t>Thấu</a:t>
            </a:r>
            <a:r>
              <a:rPr lang="en-US" altLang="en-US" sz="2000" dirty="0"/>
              <a:t> </a:t>
            </a:r>
            <a:r>
              <a:rPr lang="en-US" altLang="en-US" sz="2000" dirty="0" err="1"/>
              <a:t>hiểu</a:t>
            </a:r>
            <a:r>
              <a:rPr lang="en-US" altLang="en-US" sz="2000" dirty="0"/>
              <a:t> </a:t>
            </a:r>
            <a:r>
              <a:rPr lang="en-US" altLang="en-US" sz="2000" dirty="0" err="1"/>
              <a:t>và</a:t>
            </a:r>
            <a:r>
              <a:rPr lang="en-US" altLang="en-US" sz="2000" dirty="0"/>
              <a:t> </a:t>
            </a:r>
            <a:r>
              <a:rPr lang="en-US" altLang="en-US" sz="2000" dirty="0" err="1"/>
              <a:t>đồng</a:t>
            </a:r>
            <a:r>
              <a:rPr lang="en-US" altLang="en-US" sz="2000" dirty="0"/>
              <a:t> </a:t>
            </a:r>
            <a:r>
              <a:rPr lang="en-US" altLang="en-US" sz="2000" dirty="0" err="1"/>
              <a:t>cảm</a:t>
            </a:r>
            <a:r>
              <a:rPr lang="en-US" altLang="en-US" sz="2000" dirty="0"/>
              <a:t>: </a:t>
            </a:r>
            <a:r>
              <a:rPr lang="en-US" altLang="en-US" sz="2000" dirty="0" err="1"/>
              <a:t>Hiểu</a:t>
            </a:r>
            <a:r>
              <a:rPr lang="en-US" altLang="en-US" sz="2000" dirty="0"/>
              <a:t> </a:t>
            </a:r>
            <a:r>
              <a:rPr lang="en-US" altLang="en-US" sz="2000" dirty="0" err="1"/>
              <a:t>nguyện</a:t>
            </a:r>
            <a:r>
              <a:rPr lang="en-US" altLang="en-US" sz="2000" dirty="0"/>
              <a:t> </a:t>
            </a:r>
            <a:r>
              <a:rPr lang="en-US" altLang="en-US" sz="2000" dirty="0" err="1"/>
              <a:t>vọng</a:t>
            </a:r>
            <a:r>
              <a:rPr lang="en-US" altLang="en-US" sz="2000" dirty="0"/>
              <a:t>, </a:t>
            </a:r>
            <a:r>
              <a:rPr lang="en-US" altLang="en-US" sz="2000" dirty="0" err="1"/>
              <a:t>thái</a:t>
            </a:r>
            <a:r>
              <a:rPr lang="en-US" altLang="en-US" sz="2000" dirty="0"/>
              <a:t> </a:t>
            </a:r>
            <a:r>
              <a:rPr lang="en-US" altLang="en-US" sz="2000" dirty="0" err="1"/>
              <a:t>độ</a:t>
            </a:r>
            <a:r>
              <a:rPr lang="en-US" altLang="en-US" sz="2000" dirty="0"/>
              <a:t>, </a:t>
            </a:r>
            <a:r>
              <a:rPr lang="en-US" altLang="en-US" sz="2000" dirty="0" err="1"/>
              <a:t>sở</a:t>
            </a:r>
            <a:r>
              <a:rPr lang="en-US" altLang="en-US" sz="2000" dirty="0"/>
              <a:t> </a:t>
            </a:r>
            <a:r>
              <a:rPr lang="en-US" altLang="en-US" sz="2000" dirty="0" err="1"/>
              <a:t>thích</a:t>
            </a:r>
            <a:r>
              <a:rPr lang="en-US" altLang="en-US" sz="2000" dirty="0"/>
              <a:t> </a:t>
            </a:r>
            <a:r>
              <a:rPr lang="en-US" altLang="en-US" sz="2000" dirty="0" err="1"/>
              <a:t>và</a:t>
            </a:r>
            <a:r>
              <a:rPr lang="en-US" altLang="en-US" sz="2000" dirty="0"/>
              <a:t> </a:t>
            </a:r>
            <a:r>
              <a:rPr lang="en-US" altLang="en-US" sz="2000" dirty="0" err="1"/>
              <a:t>kinh</a:t>
            </a:r>
            <a:r>
              <a:rPr lang="en-US" altLang="en-US" sz="2000" dirty="0"/>
              <a:t> </a:t>
            </a:r>
            <a:r>
              <a:rPr lang="en-US" altLang="en-US" sz="2000" dirty="0" err="1"/>
              <a:t>nghiệm</a:t>
            </a:r>
            <a:r>
              <a:rPr lang="en-US" altLang="en-US" sz="2000" dirty="0"/>
              <a:t> </a:t>
            </a:r>
            <a:r>
              <a:rPr lang="en-US" altLang="en-US" sz="2000" dirty="0" err="1"/>
              <a:t>của</a:t>
            </a:r>
            <a:r>
              <a:rPr lang="en-US" altLang="en-US" sz="2000" dirty="0"/>
              <a:t> </a:t>
            </a:r>
            <a:r>
              <a:rPr lang="en-US" altLang="en-US" sz="2000" dirty="0" err="1"/>
              <a:t>học</a:t>
            </a:r>
            <a:r>
              <a:rPr lang="en-US" altLang="en-US" sz="2000" dirty="0"/>
              <a:t> </a:t>
            </a:r>
            <a:r>
              <a:rPr lang="en-US" altLang="en-US" sz="2000" dirty="0" err="1"/>
              <a:t>sinh</a:t>
            </a:r>
            <a:r>
              <a:rPr lang="en-US" altLang="en-US" sz="2000" dirty="0"/>
              <a:t>, </a:t>
            </a:r>
            <a:r>
              <a:rPr lang="en-US" altLang="en-US" sz="2000" dirty="0" err="1"/>
              <a:t>biết</a:t>
            </a:r>
            <a:r>
              <a:rPr lang="en-US" altLang="en-US" sz="2000" dirty="0"/>
              <a:t> </a:t>
            </a:r>
            <a:r>
              <a:rPr lang="en-US" altLang="en-US" sz="2000" dirty="0" err="1"/>
              <a:t>đặt</a:t>
            </a:r>
            <a:r>
              <a:rPr lang="en-US" altLang="en-US" sz="2000" dirty="0"/>
              <a:t> </a:t>
            </a:r>
            <a:r>
              <a:rPr lang="en-US" altLang="en-US" sz="2000" dirty="0" err="1"/>
              <a:t>mình</a:t>
            </a:r>
            <a:r>
              <a:rPr lang="en-US" altLang="en-US" sz="2000" dirty="0"/>
              <a:t> </a:t>
            </a:r>
            <a:r>
              <a:rPr lang="en-US" altLang="en-US" sz="2000" dirty="0" err="1"/>
              <a:t>vào</a:t>
            </a:r>
            <a:r>
              <a:rPr lang="en-US" altLang="en-US" sz="2000" dirty="0"/>
              <a:t> </a:t>
            </a:r>
            <a:r>
              <a:rPr lang="en-US" altLang="en-US" sz="2000" dirty="0" err="1"/>
              <a:t>vị</a:t>
            </a:r>
            <a:r>
              <a:rPr lang="en-US" altLang="en-US" sz="2000" dirty="0"/>
              <a:t> </a:t>
            </a:r>
            <a:r>
              <a:rPr lang="en-US" altLang="en-US" sz="2000" dirty="0" err="1"/>
              <a:t>trí</a:t>
            </a:r>
            <a:r>
              <a:rPr lang="en-US" altLang="en-US" sz="2000" dirty="0"/>
              <a:t> </a:t>
            </a:r>
            <a:r>
              <a:rPr lang="en-US" altLang="en-US" sz="2000" dirty="0" err="1"/>
              <a:t>của</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trong</a:t>
            </a:r>
            <a:r>
              <a:rPr lang="en-US" altLang="en-US" sz="2000" dirty="0"/>
              <a:t> </a:t>
            </a:r>
            <a:r>
              <a:rPr lang="en-US" altLang="en-US" sz="2000" dirty="0" err="1"/>
              <a:t>quá</a:t>
            </a:r>
            <a:r>
              <a:rPr lang="en-US" altLang="en-US" sz="2000" dirty="0"/>
              <a:t> </a:t>
            </a:r>
            <a:r>
              <a:rPr lang="en-US" altLang="en-US" sz="2000" dirty="0" err="1"/>
              <a:t>trình</a:t>
            </a:r>
            <a:r>
              <a:rPr lang="en-US" altLang="en-US" sz="2000" dirty="0"/>
              <a:t> </a:t>
            </a:r>
            <a:r>
              <a:rPr lang="en-US" altLang="en-US" sz="2000" dirty="0" err="1"/>
              <a:t>tiếp</a:t>
            </a:r>
            <a:r>
              <a:rPr lang="en-US" altLang="en-US" sz="2000" dirty="0"/>
              <a:t> </a:t>
            </a:r>
            <a:r>
              <a:rPr lang="en-US" altLang="en-US" sz="2000" dirty="0" err="1"/>
              <a:t>xúc</a:t>
            </a:r>
            <a:r>
              <a:rPr lang="en-US" altLang="en-US" sz="2000" dirty="0"/>
              <a:t> …</a:t>
            </a:r>
          </a:p>
          <a:p>
            <a:pPr algn="just">
              <a:lnSpc>
                <a:spcPct val="90000"/>
              </a:lnSpc>
              <a:spcAft>
                <a:spcPct val="30000"/>
              </a:spcAft>
            </a:pPr>
            <a:r>
              <a:rPr lang="en-US" altLang="en-US" sz="2000" dirty="0" err="1"/>
              <a:t>Thoải</a:t>
            </a:r>
            <a:r>
              <a:rPr lang="en-US" altLang="en-US" sz="2000" dirty="0"/>
              <a:t> </a:t>
            </a:r>
            <a:r>
              <a:rPr lang="en-US" altLang="en-US" sz="2000" dirty="0" err="1"/>
              <a:t>mái</a:t>
            </a:r>
            <a:r>
              <a:rPr lang="en-US" altLang="en-US" sz="2000" dirty="0"/>
              <a:t> </a:t>
            </a:r>
            <a:r>
              <a:rPr lang="en-US" altLang="en-US" sz="2000" dirty="0" err="1"/>
              <a:t>và</a:t>
            </a:r>
            <a:r>
              <a:rPr lang="en-US" altLang="en-US" sz="2000" dirty="0"/>
              <a:t> </a:t>
            </a:r>
            <a:r>
              <a:rPr lang="en-US" altLang="en-US" sz="2000" dirty="0" err="1"/>
              <a:t>tự</a:t>
            </a:r>
            <a:r>
              <a:rPr lang="en-US" altLang="en-US" sz="2000" dirty="0"/>
              <a:t> tin: </a:t>
            </a:r>
            <a:r>
              <a:rPr lang="en-US" altLang="en-US" sz="2000" dirty="0" err="1"/>
              <a:t>vui</a:t>
            </a:r>
            <a:r>
              <a:rPr lang="en-US" altLang="en-US" sz="2000" dirty="0"/>
              <a:t> </a:t>
            </a:r>
            <a:r>
              <a:rPr lang="en-US" altLang="en-US" sz="2000" dirty="0" err="1"/>
              <a:t>vẻ</a:t>
            </a:r>
            <a:r>
              <a:rPr lang="en-US" altLang="en-US" sz="2000" dirty="0"/>
              <a:t>, c</a:t>
            </a:r>
            <a:r>
              <a:rPr lang="vi-VN" altLang="en-US" sz="2000" dirty="0"/>
              <a:t>ở</a:t>
            </a:r>
            <a:r>
              <a:rPr lang="en-US" altLang="en-US" sz="2000" dirty="0" err="1"/>
              <a:t>i</a:t>
            </a:r>
            <a:r>
              <a:rPr lang="en-US" altLang="en-US" sz="2000" dirty="0"/>
              <a:t> m</a:t>
            </a:r>
            <a:r>
              <a:rPr lang="vi-VN" altLang="en-US" sz="2000" dirty="0"/>
              <a:t>ở</a:t>
            </a:r>
            <a:r>
              <a:rPr lang="en-US" altLang="en-US" sz="2000" dirty="0"/>
              <a:t>, </a:t>
            </a:r>
            <a:r>
              <a:rPr lang="en-US" altLang="en-US" sz="2000" dirty="0" err="1"/>
              <a:t>gần</a:t>
            </a:r>
            <a:r>
              <a:rPr lang="en-US" altLang="en-US" sz="2000" dirty="0"/>
              <a:t> </a:t>
            </a:r>
            <a:r>
              <a:rPr lang="en-US" altLang="en-US" sz="2000" dirty="0" err="1"/>
              <a:t>gũi</a:t>
            </a:r>
            <a:r>
              <a:rPr lang="en-US" altLang="en-US" sz="2000" dirty="0"/>
              <a:t>, tin t</a:t>
            </a:r>
            <a:r>
              <a:rPr lang="vi-VN" altLang="en-US" sz="2000" dirty="0"/>
              <a:t>ưởng</a:t>
            </a:r>
            <a:r>
              <a:rPr lang="en-US" altLang="en-US" sz="2000" dirty="0"/>
              <a:t> </a:t>
            </a:r>
            <a:r>
              <a:rPr lang="en-US" altLang="en-US" sz="2000" dirty="0" err="1"/>
              <a:t>vào</a:t>
            </a:r>
            <a:r>
              <a:rPr lang="en-US" altLang="en-US" sz="2000" dirty="0"/>
              <a:t> </a:t>
            </a:r>
            <a:r>
              <a:rPr lang="en-US" altLang="en-US" sz="2000" dirty="0" err="1"/>
              <a:t>bản</a:t>
            </a:r>
            <a:r>
              <a:rPr lang="en-US" altLang="en-US" sz="2000" dirty="0"/>
              <a:t> </a:t>
            </a:r>
            <a:r>
              <a:rPr lang="en-US" altLang="en-US" sz="2000" dirty="0" err="1"/>
              <a:t>thân</a:t>
            </a:r>
            <a:endParaRPr lang="en-US" altLang="en-US" sz="2000" dirty="0"/>
          </a:p>
          <a:p>
            <a:pPr algn="just">
              <a:lnSpc>
                <a:spcPct val="90000"/>
              </a:lnSpc>
              <a:spcAft>
                <a:spcPct val="30000"/>
              </a:spcAft>
            </a:pPr>
            <a:r>
              <a:rPr lang="en-US" altLang="en-US" sz="2000" dirty="0" err="1"/>
              <a:t>Biết</a:t>
            </a:r>
            <a:r>
              <a:rPr lang="en-US" altLang="en-US" sz="2000" dirty="0"/>
              <a:t> </a:t>
            </a:r>
            <a:r>
              <a:rPr lang="en-US" altLang="en-US" sz="2000" dirty="0" err="1"/>
              <a:t>lắng</a:t>
            </a:r>
            <a:r>
              <a:rPr lang="en-US" altLang="en-US" sz="2000" dirty="0"/>
              <a:t> </a:t>
            </a:r>
            <a:r>
              <a:rPr lang="en-US" altLang="en-US" sz="2000" dirty="0" err="1"/>
              <a:t>nghe</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thường</a:t>
            </a:r>
            <a:r>
              <a:rPr lang="en-US" altLang="en-US" sz="2000" dirty="0"/>
              <a:t> </a:t>
            </a:r>
            <a:r>
              <a:rPr lang="en-US" altLang="en-US" sz="2000" dirty="0" err="1"/>
              <a:t>phản</a:t>
            </a:r>
            <a:r>
              <a:rPr lang="en-US" altLang="en-US" sz="2000" dirty="0"/>
              <a:t> </a:t>
            </a:r>
            <a:r>
              <a:rPr lang="en-US" altLang="en-US" sz="2000" dirty="0" err="1"/>
              <a:t>ứng</a:t>
            </a:r>
            <a:r>
              <a:rPr lang="en-US" altLang="en-US" sz="2000" dirty="0"/>
              <a:t> </a:t>
            </a:r>
            <a:r>
              <a:rPr lang="en-US" altLang="en-US" sz="2000" dirty="0" err="1"/>
              <a:t>tích</a:t>
            </a:r>
            <a:r>
              <a:rPr lang="en-US" altLang="en-US" sz="2000" dirty="0"/>
              <a:t> </a:t>
            </a:r>
            <a:r>
              <a:rPr lang="en-US" altLang="en-US" sz="2000" dirty="0" err="1"/>
              <a:t>cực</a:t>
            </a:r>
            <a:r>
              <a:rPr lang="en-US" altLang="en-US" sz="2000" dirty="0"/>
              <a:t> </a:t>
            </a:r>
            <a:r>
              <a:rPr lang="en-US" altLang="en-US" sz="2000" dirty="0" err="1"/>
              <a:t>khi</a:t>
            </a:r>
            <a:r>
              <a:rPr lang="en-US" altLang="en-US" sz="2000" dirty="0"/>
              <a:t> </a:t>
            </a:r>
            <a:r>
              <a:rPr lang="en-US" altLang="en-US" sz="2000" dirty="0" err="1"/>
              <a:t>ý</a:t>
            </a:r>
            <a:r>
              <a:rPr lang="en-US" altLang="en-US" sz="2000" dirty="0"/>
              <a:t> </a:t>
            </a:r>
            <a:r>
              <a:rPr lang="en-US" altLang="en-US" sz="2000" dirty="0" err="1"/>
              <a:t>kiến</a:t>
            </a:r>
            <a:r>
              <a:rPr lang="en-US" altLang="en-US" sz="2000" dirty="0"/>
              <a:t>, </a:t>
            </a:r>
            <a:r>
              <a:rPr lang="en-US" altLang="en-US" sz="2000" dirty="0" err="1"/>
              <a:t>nguyện</a:t>
            </a:r>
            <a:r>
              <a:rPr lang="en-US" altLang="en-US" sz="2000" dirty="0"/>
              <a:t> </a:t>
            </a:r>
            <a:r>
              <a:rPr lang="en-US" altLang="en-US" sz="2000" dirty="0" err="1"/>
              <a:t>vọng</a:t>
            </a:r>
            <a:r>
              <a:rPr lang="en-US" altLang="en-US" sz="2000" dirty="0"/>
              <a:t> </a:t>
            </a:r>
            <a:r>
              <a:rPr lang="en-US" altLang="en-US" sz="2000" dirty="0" err="1"/>
              <a:t>của</a:t>
            </a:r>
            <a:r>
              <a:rPr lang="en-US" altLang="en-US" sz="2000" dirty="0"/>
              <a:t> </a:t>
            </a:r>
            <a:r>
              <a:rPr lang="en-US" altLang="en-US" sz="2000" dirty="0" err="1"/>
              <a:t>họ</a:t>
            </a:r>
            <a:r>
              <a:rPr lang="en-US" altLang="en-US" sz="2000" dirty="0"/>
              <a:t> </a:t>
            </a:r>
            <a:r>
              <a:rPr lang="en-US" altLang="en-US" sz="2000" dirty="0" err="1"/>
              <a:t>được</a:t>
            </a:r>
            <a:r>
              <a:rPr lang="en-US" altLang="en-US" sz="2000" dirty="0"/>
              <a:t> </a:t>
            </a:r>
            <a:r>
              <a:rPr lang="en-US" altLang="en-US" sz="2000" dirty="0" err="1"/>
              <a:t>quan</a:t>
            </a:r>
            <a:r>
              <a:rPr lang="en-US" altLang="en-US" sz="2000" dirty="0"/>
              <a:t> </a:t>
            </a:r>
            <a:r>
              <a:rPr lang="en-US" altLang="en-US" sz="2000" dirty="0" err="1"/>
              <a:t>tâm</a:t>
            </a:r>
            <a:r>
              <a:rPr lang="en-US" altLang="en-US" sz="2000" dirty="0"/>
              <a:t>, </a:t>
            </a:r>
            <a:r>
              <a:rPr lang="en-US" altLang="en-US" sz="2000" dirty="0" err="1"/>
              <a:t>được</a:t>
            </a:r>
            <a:r>
              <a:rPr lang="en-US" altLang="en-US" sz="2000" dirty="0"/>
              <a:t> </a:t>
            </a:r>
            <a:r>
              <a:rPr lang="en-US" altLang="en-US" sz="2000" dirty="0" err="1"/>
              <a:t>thầy</a:t>
            </a:r>
            <a:r>
              <a:rPr lang="en-US" altLang="en-US" sz="2000" dirty="0"/>
              <a:t> </a:t>
            </a:r>
            <a:r>
              <a:rPr lang="en-US" altLang="en-US" sz="2000" dirty="0" err="1"/>
              <a:t>cô</a:t>
            </a:r>
            <a:r>
              <a:rPr lang="en-US" altLang="en-US" sz="2000" dirty="0"/>
              <a:t> </a:t>
            </a:r>
            <a:r>
              <a:rPr lang="en-US" altLang="en-US" sz="2000" dirty="0" err="1"/>
              <a:t>lắng</a:t>
            </a:r>
            <a:r>
              <a:rPr lang="en-US" altLang="en-US" sz="2000" dirty="0"/>
              <a:t> </a:t>
            </a:r>
            <a:r>
              <a:rPr lang="en-US" altLang="en-US" sz="2000" dirty="0" err="1"/>
              <a:t>nghe</a:t>
            </a:r>
            <a:r>
              <a:rPr lang="en-US" altLang="en-US" sz="2000" dirty="0"/>
              <a:t>.</a:t>
            </a:r>
          </a:p>
        </p:txBody>
      </p:sp>
    </p:spTree>
    <p:extLst>
      <p:ext uri="{BB962C8B-B14F-4D97-AF65-F5344CB8AC3E}">
        <p14:creationId xmlns:p14="http://schemas.microsoft.com/office/powerpoint/2010/main" xmlns="" val="3073324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0AA3E-C513-B14B-B7BC-8A61452C4C95}"/>
              </a:ext>
            </a:extLst>
          </p:cNvPr>
          <p:cNvSpPr>
            <a:spLocks noGrp="1"/>
          </p:cNvSpPr>
          <p:nvPr>
            <p:ph type="title"/>
          </p:nvPr>
        </p:nvSpPr>
        <p:spPr/>
        <p:txBody>
          <a:bodyPr/>
          <a:lstStyle/>
          <a:p>
            <a:pPr algn="ctr"/>
            <a:r>
              <a:rPr lang="en-US" b="1" dirty="0"/>
              <a:t>MỤC TIÊU </a:t>
            </a:r>
          </a:p>
        </p:txBody>
      </p:sp>
      <p:sp>
        <p:nvSpPr>
          <p:cNvPr id="3" name="Content Placeholder 2">
            <a:extLst>
              <a:ext uri="{FF2B5EF4-FFF2-40B4-BE49-F238E27FC236}">
                <a16:creationId xmlns:a16="http://schemas.microsoft.com/office/drawing/2014/main" xmlns="" id="{A9FD1F82-2B42-1D4B-A070-10EACAD6EB27}"/>
              </a:ext>
            </a:extLst>
          </p:cNvPr>
          <p:cNvSpPr>
            <a:spLocks noGrp="1"/>
          </p:cNvSpPr>
          <p:nvPr>
            <p:ph idx="1"/>
          </p:nvPr>
        </p:nvSpPr>
        <p:spPr>
          <a:xfrm>
            <a:off x="1154954" y="2364059"/>
            <a:ext cx="10709944" cy="4493941"/>
          </a:xfrm>
        </p:spPr>
        <p:txBody>
          <a:bodyPr>
            <a:noAutofit/>
          </a:bodyPr>
          <a:lstStyle/>
          <a:p>
            <a:r>
              <a:rPr lang="vi-VN" sz="2400" dirty="0"/>
              <a:t>Kĩ năng:</a:t>
            </a:r>
            <a:endParaRPr lang="en-US" sz="2400" dirty="0"/>
          </a:p>
          <a:p>
            <a:pPr lvl="1"/>
            <a:r>
              <a:rPr lang="vi-VN" sz="2400" dirty="0"/>
              <a:t>Nhận diện nhanh chóng và chính xác các loại tình huống sư phạm</a:t>
            </a:r>
            <a:endParaRPr lang="en-US" sz="2400" dirty="0"/>
          </a:p>
          <a:p>
            <a:pPr lvl="1"/>
            <a:r>
              <a:rPr lang="vi-VN" sz="2400" dirty="0"/>
              <a:t>Vận dụng chính xác các nguyên tắc ứng xử sư phạm vào trong các TH</a:t>
            </a:r>
          </a:p>
          <a:p>
            <a:pPr lvl="1"/>
            <a:r>
              <a:rPr lang="vi-VN" sz="2400" dirty="0"/>
              <a:t>Xử lí hiệu quả các tình huống sư phạm</a:t>
            </a:r>
          </a:p>
          <a:p>
            <a:r>
              <a:rPr lang="vi-VN" sz="2400" dirty="0"/>
              <a:t>Thái độ</a:t>
            </a:r>
            <a:endParaRPr lang="en-US" sz="2400" dirty="0"/>
          </a:p>
          <a:p>
            <a:pPr lvl="1"/>
            <a:r>
              <a:rPr lang="vi-VN" sz="2400" dirty="0"/>
              <a:t>Khéo léo trong giao tiếp sư phạm</a:t>
            </a:r>
            <a:endParaRPr lang="en-US" sz="2400" dirty="0"/>
          </a:p>
          <a:p>
            <a:pPr lvl="1"/>
            <a:r>
              <a:rPr lang="vi-VN" sz="2400" dirty="0"/>
              <a:t>Tôn trọng mọi sự khác biệt của mỗi cá nhân</a:t>
            </a:r>
            <a:endParaRPr lang="en-US" sz="2400" dirty="0"/>
          </a:p>
          <a:p>
            <a:pPr lvl="1"/>
            <a:r>
              <a:rPr lang="vi-VN" sz="2400" dirty="0"/>
              <a:t>Tôn trọng cách ứng xử của đồng nghiệp</a:t>
            </a:r>
            <a:endParaRPr lang="en-US" sz="2400" dirty="0"/>
          </a:p>
          <a:p>
            <a:pPr lvl="1"/>
            <a:r>
              <a:rPr lang="vi-VN" sz="2400" dirty="0"/>
              <a:t>Sẵn sàng chia sẻ kinh nghiệm ứng xử sư phạm với đồng nghiệp </a:t>
            </a:r>
            <a:endParaRPr lang="en-US" sz="2400" dirty="0"/>
          </a:p>
          <a:p>
            <a:endParaRPr lang="en-US" sz="2400" dirty="0"/>
          </a:p>
        </p:txBody>
      </p:sp>
    </p:spTree>
    <p:extLst>
      <p:ext uri="{BB962C8B-B14F-4D97-AF65-F5344CB8AC3E}">
        <p14:creationId xmlns:p14="http://schemas.microsoft.com/office/powerpoint/2010/main" xmlns="" val="1838514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xmlns="" id="{ECA33923-9638-8E44-A908-DA8F91836EA8}"/>
              </a:ext>
            </a:extLst>
          </p:cNvPr>
          <p:cNvSpPr>
            <a:spLocks noGrp="1" noChangeArrowheads="1"/>
          </p:cNvSpPr>
          <p:nvPr>
            <p:ph type="title"/>
          </p:nvPr>
        </p:nvSpPr>
        <p:spPr>
          <a:xfrm>
            <a:off x="2057400" y="544286"/>
            <a:ext cx="8229600" cy="1295400"/>
          </a:xfrm>
        </p:spPr>
        <p:txBody>
          <a:bodyPr/>
          <a:lstStyle/>
          <a:p>
            <a:pPr algn="ctr"/>
            <a:r>
              <a:rPr lang="en-US" altLang="en-US" sz="2700" b="1" dirty="0"/>
              <a:t>KỸ NĂNG</a:t>
            </a:r>
          </a:p>
        </p:txBody>
      </p:sp>
      <p:sp>
        <p:nvSpPr>
          <p:cNvPr id="12291" name="Rectangle 3">
            <a:extLst>
              <a:ext uri="{FF2B5EF4-FFF2-40B4-BE49-F238E27FC236}">
                <a16:creationId xmlns:a16="http://schemas.microsoft.com/office/drawing/2014/main" xmlns="" id="{E3BC40EA-20AA-3A46-BD22-85AA8201F598}"/>
              </a:ext>
            </a:extLst>
          </p:cNvPr>
          <p:cNvSpPr>
            <a:spLocks noGrp="1" noChangeArrowheads="1"/>
          </p:cNvSpPr>
          <p:nvPr>
            <p:ph type="body" idx="1"/>
          </p:nvPr>
        </p:nvSpPr>
        <p:spPr>
          <a:xfrm>
            <a:off x="876300" y="2166257"/>
            <a:ext cx="10401300" cy="4299857"/>
          </a:xfrm>
        </p:spPr>
        <p:txBody>
          <a:bodyPr>
            <a:noAutofit/>
          </a:bodyPr>
          <a:lstStyle/>
          <a:p>
            <a:pPr algn="just">
              <a:lnSpc>
                <a:spcPct val="105000"/>
              </a:lnSpc>
              <a:spcAft>
                <a:spcPct val="10000"/>
              </a:spcAft>
            </a:pPr>
            <a:r>
              <a:rPr lang="en-US" altLang="en-US" sz="2000" dirty="0" err="1"/>
              <a:t>Lựa</a:t>
            </a:r>
            <a:r>
              <a:rPr lang="en-US" altLang="en-US" sz="2000" dirty="0"/>
              <a:t> </a:t>
            </a:r>
            <a:r>
              <a:rPr lang="en-US" altLang="en-US" sz="2000" dirty="0" err="1"/>
              <a:t>chọn</a:t>
            </a:r>
            <a:r>
              <a:rPr lang="en-US" altLang="en-US" sz="2000" dirty="0"/>
              <a:t> </a:t>
            </a:r>
            <a:r>
              <a:rPr lang="en-US" altLang="en-US" sz="2000" dirty="0" err="1"/>
              <a:t>nội</a:t>
            </a:r>
            <a:r>
              <a:rPr lang="en-US" altLang="en-US" sz="2000" dirty="0"/>
              <a:t> dung </a:t>
            </a:r>
            <a:r>
              <a:rPr lang="en-US" altLang="en-US" sz="2000" dirty="0" err="1"/>
              <a:t>phù</a:t>
            </a:r>
            <a:r>
              <a:rPr lang="en-US" altLang="en-US" sz="2000" dirty="0"/>
              <a:t> </a:t>
            </a:r>
            <a:r>
              <a:rPr lang="en-US" altLang="en-US" sz="2000" dirty="0" err="1"/>
              <a:t>hợp</a:t>
            </a:r>
            <a:r>
              <a:rPr lang="en-US" altLang="en-US" sz="2000" dirty="0"/>
              <a:t> </a:t>
            </a:r>
            <a:r>
              <a:rPr lang="en-US" altLang="en-US" sz="2000" dirty="0" err="1"/>
              <a:t>với</a:t>
            </a:r>
            <a:r>
              <a:rPr lang="en-US" altLang="en-US" sz="2000" dirty="0"/>
              <a:t> </a:t>
            </a:r>
            <a:r>
              <a:rPr lang="en-US" altLang="en-US" sz="2000" dirty="0" err="1"/>
              <a:t>sở</a:t>
            </a:r>
            <a:r>
              <a:rPr lang="en-US" altLang="en-US" sz="2000" dirty="0"/>
              <a:t> </a:t>
            </a:r>
            <a:r>
              <a:rPr lang="en-US" altLang="en-US" sz="2000" dirty="0" err="1"/>
              <a:t>thích</a:t>
            </a:r>
            <a:r>
              <a:rPr lang="en-US" altLang="en-US" sz="2000" dirty="0"/>
              <a:t> </a:t>
            </a:r>
            <a:r>
              <a:rPr lang="en-US" altLang="en-US" sz="2000" dirty="0" err="1"/>
              <a:t>và</a:t>
            </a:r>
            <a:r>
              <a:rPr lang="en-US" altLang="en-US" sz="2000" dirty="0"/>
              <a:t> </a:t>
            </a:r>
            <a:r>
              <a:rPr lang="en-US" altLang="en-US" sz="2000" dirty="0" err="1"/>
              <a:t>kinh</a:t>
            </a:r>
            <a:r>
              <a:rPr lang="en-US" altLang="en-US" sz="2000" dirty="0"/>
              <a:t> </a:t>
            </a:r>
            <a:r>
              <a:rPr lang="en-US" altLang="en-US" sz="2000" dirty="0" err="1"/>
              <a:t>nghiệm</a:t>
            </a:r>
            <a:r>
              <a:rPr lang="en-US" altLang="en-US" sz="2000" dirty="0"/>
              <a:t> </a:t>
            </a:r>
            <a:r>
              <a:rPr lang="en-US" altLang="en-US" sz="2000" dirty="0" err="1"/>
              <a:t>của</a:t>
            </a:r>
            <a:r>
              <a:rPr lang="en-US" altLang="en-US" sz="2000" dirty="0"/>
              <a:t> ng</a:t>
            </a:r>
            <a:r>
              <a:rPr lang="vi-VN" altLang="en-US" sz="2000" dirty="0"/>
              <a:t>ười</a:t>
            </a:r>
            <a:r>
              <a:rPr lang="en-US" altLang="en-US" sz="2000" dirty="0"/>
              <a:t> </a:t>
            </a:r>
            <a:r>
              <a:rPr lang="en-US" altLang="en-US" sz="2000" dirty="0" err="1"/>
              <a:t>học</a:t>
            </a:r>
            <a:endParaRPr lang="en-US" altLang="en-US" sz="2000" dirty="0"/>
          </a:p>
          <a:p>
            <a:pPr algn="just">
              <a:lnSpc>
                <a:spcPct val="105000"/>
              </a:lnSpc>
              <a:spcAft>
                <a:spcPct val="10000"/>
              </a:spcAft>
            </a:pPr>
            <a:r>
              <a:rPr lang="en-US" altLang="en-US" sz="2000" dirty="0" err="1"/>
              <a:t>Biết</a:t>
            </a:r>
            <a:r>
              <a:rPr lang="en-US" altLang="en-US" sz="2000" dirty="0"/>
              <a:t> </a:t>
            </a:r>
            <a:r>
              <a:rPr lang="en-US" altLang="en-US" sz="2000" dirty="0" err="1"/>
              <a:t>bỏ</a:t>
            </a:r>
            <a:r>
              <a:rPr lang="en-US" altLang="en-US" sz="2000" dirty="0"/>
              <a:t> qua </a:t>
            </a:r>
            <a:r>
              <a:rPr lang="en-US" altLang="en-US" sz="2000" dirty="0" err="1"/>
              <a:t>những</a:t>
            </a:r>
            <a:r>
              <a:rPr lang="en-US" altLang="en-US" sz="2000" dirty="0"/>
              <a:t> </a:t>
            </a:r>
            <a:r>
              <a:rPr lang="en-US" altLang="en-US" sz="2000" dirty="0" err="1"/>
              <a:t>thông</a:t>
            </a:r>
            <a:r>
              <a:rPr lang="en-US" altLang="en-US" sz="2000" dirty="0"/>
              <a:t> tin </a:t>
            </a:r>
            <a:r>
              <a:rPr lang="en-US" altLang="en-US" sz="2000" dirty="0" err="1"/>
              <a:t>hoặc</a:t>
            </a:r>
            <a:r>
              <a:rPr lang="en-US" altLang="en-US" sz="2000" dirty="0"/>
              <a:t> </a:t>
            </a:r>
            <a:r>
              <a:rPr lang="en-US" altLang="en-US" sz="2000" dirty="0" err="1"/>
              <a:t>nội</a:t>
            </a:r>
            <a:r>
              <a:rPr lang="en-US" altLang="en-US" sz="2000" dirty="0"/>
              <a:t> dung </a:t>
            </a:r>
            <a:r>
              <a:rPr lang="en-US" altLang="en-US" sz="2000" dirty="0" err="1"/>
              <a:t>không</a:t>
            </a:r>
            <a:r>
              <a:rPr lang="en-US" altLang="en-US" sz="2000" dirty="0"/>
              <a:t> </a:t>
            </a:r>
            <a:r>
              <a:rPr lang="en-US" altLang="en-US" sz="2000" dirty="0" err="1"/>
              <a:t>cần</a:t>
            </a:r>
            <a:r>
              <a:rPr lang="en-US" altLang="en-US" sz="2000" dirty="0"/>
              <a:t> </a:t>
            </a:r>
            <a:r>
              <a:rPr lang="en-US" altLang="en-US" sz="2000" dirty="0" err="1"/>
              <a:t>thiết</a:t>
            </a:r>
            <a:r>
              <a:rPr lang="en-US" altLang="en-US" sz="2000" dirty="0"/>
              <a:t>.</a:t>
            </a:r>
          </a:p>
          <a:p>
            <a:pPr algn="just">
              <a:lnSpc>
                <a:spcPct val="105000"/>
              </a:lnSpc>
              <a:spcAft>
                <a:spcPct val="10000"/>
              </a:spcAft>
            </a:pPr>
            <a:r>
              <a:rPr lang="en-US" altLang="en-US" sz="2000" dirty="0" err="1"/>
              <a:t>Dùng</a:t>
            </a:r>
            <a:r>
              <a:rPr lang="en-US" altLang="en-US" sz="2000" dirty="0"/>
              <a:t> </a:t>
            </a:r>
            <a:r>
              <a:rPr lang="en-US" altLang="en-US" sz="2000" dirty="0" err="1"/>
              <a:t>từ</a:t>
            </a:r>
            <a:r>
              <a:rPr lang="en-US" altLang="en-US" sz="2000" dirty="0"/>
              <a:t> </a:t>
            </a:r>
            <a:r>
              <a:rPr lang="en-US" altLang="en-US" sz="2000" dirty="0" err="1"/>
              <a:t>sát</a:t>
            </a:r>
            <a:r>
              <a:rPr lang="en-US" altLang="en-US" sz="2000" dirty="0"/>
              <a:t> </a:t>
            </a:r>
            <a:r>
              <a:rPr lang="en-US" altLang="en-US" sz="2000" dirty="0" err="1"/>
              <a:t>nghĩa</a:t>
            </a:r>
            <a:r>
              <a:rPr lang="en-US" altLang="en-US" sz="2000" dirty="0"/>
              <a:t> </a:t>
            </a:r>
            <a:r>
              <a:rPr lang="en-US" altLang="en-US" sz="2000" dirty="0" err="1"/>
              <a:t>với</a:t>
            </a:r>
            <a:r>
              <a:rPr lang="en-US" altLang="en-US" sz="2000" dirty="0"/>
              <a:t> </a:t>
            </a:r>
            <a:r>
              <a:rPr lang="en-US" altLang="en-US" sz="2000" dirty="0" err="1"/>
              <a:t>nội</a:t>
            </a:r>
            <a:r>
              <a:rPr lang="en-US" altLang="en-US" sz="2000" dirty="0"/>
              <a:t> dung </a:t>
            </a:r>
            <a:r>
              <a:rPr lang="en-US" altLang="en-US" sz="2000" dirty="0" err="1"/>
              <a:t>biểu</a:t>
            </a:r>
            <a:r>
              <a:rPr lang="en-US" altLang="en-US" sz="2000" dirty="0"/>
              <a:t> </a:t>
            </a:r>
            <a:r>
              <a:rPr lang="en-US" altLang="en-US" sz="2000" dirty="0" err="1"/>
              <a:t>đạt</a:t>
            </a:r>
            <a:r>
              <a:rPr lang="en-US" altLang="en-US" sz="2000" dirty="0"/>
              <a:t> </a:t>
            </a:r>
            <a:r>
              <a:rPr lang="en-US" altLang="en-US" sz="2000" dirty="0" err="1"/>
              <a:t>và</a:t>
            </a:r>
            <a:r>
              <a:rPr lang="en-US" altLang="en-US" sz="2000" dirty="0"/>
              <a:t> </a:t>
            </a:r>
            <a:r>
              <a:rPr lang="en-US" altLang="en-US" sz="2000" dirty="0" err="1"/>
              <a:t>phù</a:t>
            </a:r>
            <a:r>
              <a:rPr lang="en-US" altLang="en-US" sz="2000" dirty="0"/>
              <a:t> </a:t>
            </a:r>
            <a:r>
              <a:rPr lang="en-US" altLang="en-US" sz="2000" dirty="0" err="1"/>
              <a:t>hợp</a:t>
            </a:r>
            <a:r>
              <a:rPr lang="en-US" altLang="en-US" sz="2000" dirty="0"/>
              <a:t> </a:t>
            </a:r>
            <a:r>
              <a:rPr lang="en-US" altLang="en-US" sz="2000" dirty="0" err="1"/>
              <a:t>với</a:t>
            </a:r>
            <a:r>
              <a:rPr lang="en-US" altLang="en-US" sz="2000" dirty="0"/>
              <a:t> ng</a:t>
            </a:r>
            <a:r>
              <a:rPr lang="vi-VN" altLang="en-US" sz="2000" dirty="0"/>
              <a:t>ười</a:t>
            </a:r>
            <a:r>
              <a:rPr lang="en-US" altLang="en-US" sz="2000" dirty="0"/>
              <a:t> </a:t>
            </a:r>
            <a:r>
              <a:rPr lang="en-US" altLang="en-US" sz="2000" dirty="0" err="1"/>
              <a:t>học</a:t>
            </a:r>
            <a:endParaRPr lang="en-US" altLang="en-US" sz="2000" dirty="0"/>
          </a:p>
          <a:p>
            <a:pPr algn="just">
              <a:lnSpc>
                <a:spcPct val="105000"/>
              </a:lnSpc>
              <a:spcAft>
                <a:spcPct val="10000"/>
              </a:spcAft>
            </a:pPr>
            <a:r>
              <a:rPr lang="en-US" altLang="en-US" sz="2000" dirty="0" err="1"/>
              <a:t>Dự</a:t>
            </a:r>
            <a:r>
              <a:rPr lang="en-US" altLang="en-US" sz="2000" dirty="0"/>
              <a:t> </a:t>
            </a:r>
            <a:r>
              <a:rPr lang="en-US" altLang="en-US" sz="2000" dirty="0" err="1"/>
              <a:t>đoán</a:t>
            </a:r>
            <a:r>
              <a:rPr lang="en-US" altLang="en-US" sz="2000" dirty="0"/>
              <a:t> </a:t>
            </a:r>
            <a:r>
              <a:rPr lang="en-US" altLang="en-US" sz="2000" dirty="0" err="1"/>
              <a:t>trước</a:t>
            </a:r>
            <a:r>
              <a:rPr lang="en-US" altLang="en-US" sz="2000" dirty="0"/>
              <a:t> </a:t>
            </a:r>
            <a:r>
              <a:rPr lang="en-US" altLang="en-US" sz="2000" dirty="0" err="1"/>
              <a:t>những</a:t>
            </a:r>
            <a:r>
              <a:rPr lang="en-US" altLang="en-US" sz="2000" dirty="0"/>
              <a:t> </a:t>
            </a:r>
            <a:r>
              <a:rPr lang="en-US" altLang="en-US" sz="2000" dirty="0" err="1"/>
              <a:t>khó</a:t>
            </a:r>
            <a:r>
              <a:rPr lang="en-US" altLang="en-US" sz="2000" dirty="0"/>
              <a:t> </a:t>
            </a:r>
            <a:r>
              <a:rPr lang="en-US" altLang="en-US" sz="2000" dirty="0" err="1"/>
              <a:t>khăn</a:t>
            </a:r>
            <a:r>
              <a:rPr lang="en-US" altLang="en-US" sz="2000" dirty="0"/>
              <a:t> </a:t>
            </a:r>
            <a:r>
              <a:rPr lang="en-US" altLang="en-US" sz="2000" dirty="0" err="1"/>
              <a:t>mà</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có</a:t>
            </a:r>
            <a:r>
              <a:rPr lang="en-US" altLang="en-US" sz="2000" dirty="0"/>
              <a:t> </a:t>
            </a:r>
            <a:r>
              <a:rPr lang="en-US" altLang="en-US" sz="2000" dirty="0" err="1"/>
              <a:t>thể</a:t>
            </a:r>
            <a:r>
              <a:rPr lang="en-US" altLang="en-US" sz="2000" dirty="0"/>
              <a:t> </a:t>
            </a:r>
            <a:r>
              <a:rPr lang="en-US" altLang="en-US" sz="2000" dirty="0" err="1"/>
              <a:t>gặp</a:t>
            </a:r>
            <a:r>
              <a:rPr lang="en-US" altLang="en-US" sz="2000" dirty="0"/>
              <a:t> </a:t>
            </a:r>
            <a:r>
              <a:rPr lang="en-US" altLang="en-US" sz="2000" dirty="0" err="1"/>
              <a:t>phải</a:t>
            </a:r>
            <a:r>
              <a:rPr lang="en-US" altLang="en-US" sz="2000" dirty="0"/>
              <a:t> </a:t>
            </a:r>
            <a:r>
              <a:rPr lang="en-US" altLang="en-US" sz="2000" dirty="0" err="1"/>
              <a:t>khi</a:t>
            </a:r>
            <a:r>
              <a:rPr lang="en-US" altLang="en-US" sz="2000" dirty="0"/>
              <a:t> </a:t>
            </a:r>
            <a:r>
              <a:rPr lang="en-US" altLang="en-US" sz="2000" dirty="0" err="1"/>
              <a:t>tiếp</a:t>
            </a:r>
            <a:r>
              <a:rPr lang="en-US" altLang="en-US" sz="2000" dirty="0"/>
              <a:t> </a:t>
            </a:r>
            <a:r>
              <a:rPr lang="en-US" altLang="en-US" sz="2000" dirty="0" err="1"/>
              <a:t>nhận</a:t>
            </a:r>
            <a:r>
              <a:rPr lang="en-US" altLang="en-US" sz="2000" dirty="0"/>
              <a:t> </a:t>
            </a:r>
            <a:r>
              <a:rPr lang="en-US" altLang="en-US" sz="2000" dirty="0" err="1"/>
              <a:t>thông</a:t>
            </a:r>
            <a:r>
              <a:rPr lang="en-US" altLang="en-US" sz="2000" dirty="0"/>
              <a:t> tin </a:t>
            </a:r>
            <a:r>
              <a:rPr lang="en-US" altLang="en-US" sz="2000" dirty="0" err="1"/>
              <a:t>để</a:t>
            </a:r>
            <a:r>
              <a:rPr lang="en-US" altLang="en-US" sz="2000" dirty="0"/>
              <a:t> </a:t>
            </a:r>
            <a:r>
              <a:rPr lang="en-US" altLang="en-US" sz="2000" dirty="0" err="1"/>
              <a:t>giải</a:t>
            </a:r>
            <a:r>
              <a:rPr lang="en-US" altLang="en-US" sz="2000" dirty="0"/>
              <a:t> </a:t>
            </a:r>
            <a:r>
              <a:rPr lang="en-US" altLang="en-US" sz="2000" dirty="0" err="1"/>
              <a:t>thích</a:t>
            </a:r>
            <a:r>
              <a:rPr lang="en-US" altLang="en-US" sz="2000" dirty="0"/>
              <a:t> </a:t>
            </a:r>
            <a:r>
              <a:rPr lang="en-US" altLang="en-US" sz="2000" dirty="0" err="1"/>
              <a:t>rõ</a:t>
            </a:r>
            <a:r>
              <a:rPr lang="en-US" altLang="en-US" sz="2000" dirty="0"/>
              <a:t> </a:t>
            </a:r>
            <a:r>
              <a:rPr lang="en-US" altLang="en-US" sz="2000" dirty="0" err="1"/>
              <a:t>ràng</a:t>
            </a:r>
            <a:r>
              <a:rPr lang="en-US" altLang="en-US" sz="2000" dirty="0"/>
              <a:t>, </a:t>
            </a:r>
            <a:r>
              <a:rPr lang="en-US" altLang="en-US" sz="2000" dirty="0" err="1"/>
              <a:t>cặn</a:t>
            </a:r>
            <a:r>
              <a:rPr lang="en-US" altLang="en-US" sz="2000" dirty="0"/>
              <a:t> </a:t>
            </a:r>
            <a:r>
              <a:rPr lang="en-US" altLang="en-US" sz="2000" dirty="0" err="1"/>
              <a:t>kẽ</a:t>
            </a:r>
            <a:r>
              <a:rPr lang="en-US" altLang="en-US" sz="2000" dirty="0"/>
              <a:t>.</a:t>
            </a:r>
          </a:p>
          <a:p>
            <a:pPr algn="just">
              <a:lnSpc>
                <a:spcPct val="105000"/>
              </a:lnSpc>
              <a:spcAft>
                <a:spcPct val="10000"/>
              </a:spcAft>
            </a:pPr>
            <a:r>
              <a:rPr lang="en-US" altLang="en-US" sz="2000" dirty="0" err="1"/>
              <a:t>Giải</a:t>
            </a:r>
            <a:r>
              <a:rPr lang="en-US" altLang="en-US" sz="2000" dirty="0"/>
              <a:t> </a:t>
            </a:r>
            <a:r>
              <a:rPr lang="en-US" altLang="en-US" sz="2000" dirty="0" err="1"/>
              <a:t>thích</a:t>
            </a:r>
            <a:r>
              <a:rPr lang="en-US" altLang="en-US" sz="2000" dirty="0"/>
              <a:t> </a:t>
            </a:r>
            <a:r>
              <a:rPr lang="en-US" altLang="en-US" sz="2000" dirty="0" err="1"/>
              <a:t>cặn</a:t>
            </a:r>
            <a:r>
              <a:rPr lang="en-US" altLang="en-US" sz="2000" dirty="0"/>
              <a:t> </a:t>
            </a:r>
            <a:r>
              <a:rPr lang="en-US" altLang="en-US" sz="2000" dirty="0" err="1"/>
              <a:t>kẽ</a:t>
            </a:r>
            <a:r>
              <a:rPr lang="en-US" altLang="en-US" sz="2000" dirty="0"/>
              <a:t> </a:t>
            </a:r>
            <a:r>
              <a:rPr lang="en-US" altLang="en-US" sz="2000" dirty="0" err="1"/>
              <a:t>các</a:t>
            </a:r>
            <a:r>
              <a:rPr lang="en-US" altLang="en-US" sz="2000" dirty="0"/>
              <a:t> </a:t>
            </a:r>
            <a:r>
              <a:rPr lang="en-US" altLang="en-US" sz="2000" dirty="0" err="1"/>
              <a:t>khái</a:t>
            </a:r>
            <a:r>
              <a:rPr lang="en-US" altLang="en-US" sz="2000" dirty="0"/>
              <a:t> </a:t>
            </a:r>
            <a:r>
              <a:rPr lang="en-US" altLang="en-US" sz="2000" dirty="0" err="1"/>
              <a:t>niệm</a:t>
            </a:r>
            <a:r>
              <a:rPr lang="en-US" altLang="en-US" sz="2000" dirty="0"/>
              <a:t>, </a:t>
            </a:r>
            <a:r>
              <a:rPr lang="en-US" altLang="en-US" sz="2000" dirty="0" err="1"/>
              <a:t>thuật</a:t>
            </a:r>
            <a:r>
              <a:rPr lang="en-US" altLang="en-US" sz="2000" dirty="0"/>
              <a:t> </a:t>
            </a:r>
            <a:r>
              <a:rPr lang="en-US" altLang="en-US" sz="2000" dirty="0" err="1"/>
              <a:t>ngữ</a:t>
            </a:r>
            <a:r>
              <a:rPr lang="en-US" altLang="en-US" sz="2000" dirty="0"/>
              <a:t> </a:t>
            </a:r>
            <a:r>
              <a:rPr lang="en-US" altLang="en-US" sz="2000" dirty="0" err="1"/>
              <a:t>và</a:t>
            </a:r>
            <a:r>
              <a:rPr lang="en-US" altLang="en-US" sz="2000" dirty="0"/>
              <a:t> </a:t>
            </a:r>
            <a:r>
              <a:rPr lang="en-US" altLang="en-US" sz="2000" dirty="0" err="1"/>
              <a:t>giúp</a:t>
            </a:r>
            <a:r>
              <a:rPr lang="en-US" altLang="en-US" sz="2000" dirty="0"/>
              <a:t> ng</a:t>
            </a:r>
            <a:r>
              <a:rPr lang="vi-VN" altLang="en-US" sz="2000" dirty="0"/>
              <a:t>ười</a:t>
            </a:r>
            <a:r>
              <a:rPr lang="en-US" altLang="en-US" sz="2000" dirty="0"/>
              <a:t> </a:t>
            </a:r>
            <a:r>
              <a:rPr lang="en-US" altLang="en-US" sz="2000" dirty="0" err="1"/>
              <a:t>học</a:t>
            </a:r>
            <a:r>
              <a:rPr lang="en-US" altLang="en-US" sz="2000" dirty="0"/>
              <a:t> </a:t>
            </a:r>
            <a:r>
              <a:rPr lang="en-US" altLang="en-US" sz="2000" dirty="0" err="1"/>
              <a:t>có</a:t>
            </a:r>
            <a:r>
              <a:rPr lang="en-US" altLang="en-US" sz="2000" dirty="0"/>
              <a:t> </a:t>
            </a:r>
            <a:r>
              <a:rPr lang="en-US" altLang="en-US" sz="2000" dirty="0" err="1"/>
              <a:t>những</a:t>
            </a:r>
            <a:r>
              <a:rPr lang="en-US" altLang="en-US" sz="2000" dirty="0"/>
              <a:t> </a:t>
            </a:r>
            <a:r>
              <a:rPr lang="en-US" altLang="en-US" sz="2000" dirty="0" err="1"/>
              <a:t>định</a:t>
            </a:r>
            <a:r>
              <a:rPr lang="en-US" altLang="en-US" sz="2000" dirty="0"/>
              <a:t> </a:t>
            </a:r>
            <a:r>
              <a:rPr lang="en-US" altLang="en-US" sz="2000" dirty="0" err="1"/>
              <a:t>hướng</a:t>
            </a:r>
            <a:r>
              <a:rPr lang="en-US" altLang="en-US" sz="2000" dirty="0"/>
              <a:t> </a:t>
            </a:r>
            <a:r>
              <a:rPr lang="en-US" altLang="en-US" sz="2000" dirty="0" err="1"/>
              <a:t>cụ</a:t>
            </a:r>
            <a:r>
              <a:rPr lang="en-US" altLang="en-US" sz="2000" dirty="0"/>
              <a:t> </a:t>
            </a:r>
            <a:r>
              <a:rPr lang="en-US" altLang="en-US" sz="2000" dirty="0" err="1"/>
              <a:t>thể</a:t>
            </a:r>
            <a:r>
              <a:rPr lang="en-US" altLang="en-US" sz="2000" dirty="0"/>
              <a:t> </a:t>
            </a:r>
            <a:r>
              <a:rPr lang="en-US" altLang="en-US" sz="2000" dirty="0" err="1"/>
              <a:t>trong</a:t>
            </a:r>
            <a:r>
              <a:rPr lang="en-US" altLang="en-US" sz="2000" dirty="0"/>
              <a:t> </a:t>
            </a:r>
            <a:r>
              <a:rPr lang="en-US" altLang="en-US" sz="2000" dirty="0" err="1"/>
              <a:t>việc</a:t>
            </a:r>
            <a:r>
              <a:rPr lang="en-US" altLang="en-US" sz="2000" dirty="0"/>
              <a:t> </a:t>
            </a:r>
            <a:r>
              <a:rPr lang="en-US" altLang="en-US" sz="2000" dirty="0" err="1"/>
              <a:t>tiếp</a:t>
            </a:r>
            <a:r>
              <a:rPr lang="en-US" altLang="en-US" sz="2000" dirty="0"/>
              <a:t> </a:t>
            </a:r>
            <a:r>
              <a:rPr lang="en-US" altLang="en-US" sz="2000" dirty="0" err="1"/>
              <a:t>nhận</a:t>
            </a:r>
            <a:r>
              <a:rPr lang="en-US" altLang="en-US" sz="2000" dirty="0"/>
              <a:t> </a:t>
            </a:r>
            <a:r>
              <a:rPr lang="en-US" altLang="en-US" sz="2000" dirty="0" err="1"/>
              <a:t>thông</a:t>
            </a:r>
            <a:r>
              <a:rPr lang="en-US" altLang="en-US" sz="2000" dirty="0"/>
              <a:t> tin.</a:t>
            </a:r>
          </a:p>
          <a:p>
            <a:pPr algn="just">
              <a:lnSpc>
                <a:spcPct val="105000"/>
              </a:lnSpc>
              <a:spcAft>
                <a:spcPct val="10000"/>
              </a:spcAft>
            </a:pPr>
            <a:r>
              <a:rPr lang="en-US" altLang="en-US" sz="2000" dirty="0" err="1"/>
              <a:t>Sử</a:t>
            </a:r>
            <a:r>
              <a:rPr lang="en-US" altLang="en-US" sz="2000" dirty="0"/>
              <a:t> </a:t>
            </a:r>
            <a:r>
              <a:rPr lang="en-US" altLang="en-US" sz="2000" dirty="0" err="1"/>
              <a:t>dụng</a:t>
            </a:r>
            <a:r>
              <a:rPr lang="en-US" altLang="en-US" sz="2000" dirty="0"/>
              <a:t> </a:t>
            </a:r>
            <a:r>
              <a:rPr lang="en-US" altLang="en-US" sz="2000" dirty="0" err="1"/>
              <a:t>phối</a:t>
            </a:r>
            <a:r>
              <a:rPr lang="en-US" altLang="en-US" sz="2000" dirty="0"/>
              <a:t> </a:t>
            </a:r>
            <a:r>
              <a:rPr lang="en-US" altLang="en-US" sz="2000" dirty="0" err="1"/>
              <a:t>hợp</a:t>
            </a:r>
            <a:r>
              <a:rPr lang="en-US" altLang="en-US" sz="2000" dirty="0"/>
              <a:t> </a:t>
            </a:r>
            <a:r>
              <a:rPr lang="en-US" altLang="en-US" sz="2000" dirty="0" err="1"/>
              <a:t>các</a:t>
            </a:r>
            <a:r>
              <a:rPr lang="en-US" altLang="en-US" sz="2000" dirty="0"/>
              <a:t> </a:t>
            </a:r>
            <a:r>
              <a:rPr lang="en-US" altLang="en-US" sz="2000" dirty="0" err="1"/>
              <a:t>kênh</a:t>
            </a:r>
            <a:r>
              <a:rPr lang="en-US" altLang="en-US" sz="2000" dirty="0"/>
              <a:t> </a:t>
            </a:r>
            <a:r>
              <a:rPr lang="en-US" altLang="en-US" sz="2000" dirty="0" err="1"/>
              <a:t>thông</a:t>
            </a:r>
            <a:r>
              <a:rPr lang="en-US" altLang="en-US" sz="2000" dirty="0"/>
              <a:t> tin </a:t>
            </a:r>
            <a:r>
              <a:rPr lang="en-US" altLang="en-US" sz="2000" dirty="0" err="1"/>
              <a:t>để</a:t>
            </a:r>
            <a:r>
              <a:rPr lang="en-US" altLang="en-US" sz="2000" dirty="0"/>
              <a:t> </a:t>
            </a:r>
            <a:r>
              <a:rPr lang="en-US" altLang="en-US" sz="2000" dirty="0" err="1"/>
              <a:t>chuyển</a:t>
            </a:r>
            <a:r>
              <a:rPr lang="en-US" altLang="en-US" sz="2000" dirty="0"/>
              <a:t> </a:t>
            </a:r>
            <a:r>
              <a:rPr lang="en-US" altLang="en-US" sz="2000" dirty="0" err="1"/>
              <a:t>giao</a:t>
            </a:r>
            <a:r>
              <a:rPr lang="en-US" altLang="en-US" sz="2000" dirty="0"/>
              <a:t> </a:t>
            </a:r>
            <a:r>
              <a:rPr lang="en-US" altLang="en-US" sz="2000" dirty="0" err="1"/>
              <a:t>hiệu</a:t>
            </a:r>
            <a:r>
              <a:rPr lang="en-US" altLang="en-US" sz="2000" dirty="0"/>
              <a:t> </a:t>
            </a:r>
            <a:r>
              <a:rPr lang="en-US" altLang="en-US" sz="2000" dirty="0" err="1"/>
              <a:t>quả</a:t>
            </a:r>
            <a:r>
              <a:rPr lang="en-US" altLang="en-US" sz="2000" dirty="0"/>
              <a:t> </a:t>
            </a:r>
            <a:r>
              <a:rPr lang="en-US" altLang="en-US" sz="2000" dirty="0" err="1"/>
              <a:t>các</a:t>
            </a:r>
            <a:r>
              <a:rPr lang="en-US" altLang="en-US" sz="2000" dirty="0"/>
              <a:t> </a:t>
            </a:r>
            <a:r>
              <a:rPr lang="en-US" altLang="en-US" sz="2000" dirty="0" err="1"/>
              <a:t>thông</a:t>
            </a:r>
            <a:r>
              <a:rPr lang="en-US" altLang="en-US" sz="2000" dirty="0"/>
              <a:t> tin </a:t>
            </a:r>
            <a:r>
              <a:rPr lang="en-US" altLang="en-US" sz="2000" dirty="0" err="1"/>
              <a:t>giao</a:t>
            </a:r>
            <a:r>
              <a:rPr lang="en-US" altLang="en-US" sz="2000" dirty="0"/>
              <a:t> </a:t>
            </a:r>
            <a:r>
              <a:rPr lang="en-US" altLang="en-US" sz="2000" dirty="0" err="1"/>
              <a:t>tiếp</a:t>
            </a:r>
            <a:r>
              <a:rPr lang="en-US" altLang="en-US" sz="2000" dirty="0"/>
              <a:t>.</a:t>
            </a:r>
          </a:p>
          <a:p>
            <a:pPr algn="just">
              <a:lnSpc>
                <a:spcPct val="105000"/>
              </a:lnSpc>
              <a:spcAft>
                <a:spcPct val="10000"/>
              </a:spcAft>
            </a:pPr>
            <a:r>
              <a:rPr lang="en-US" altLang="en-US" sz="2000" dirty="0" err="1"/>
              <a:t>Biểu</a:t>
            </a:r>
            <a:r>
              <a:rPr lang="en-US" altLang="en-US" sz="2000" dirty="0"/>
              <a:t> </a:t>
            </a:r>
            <a:r>
              <a:rPr lang="en-US" altLang="en-US" sz="2000" dirty="0" err="1"/>
              <a:t>đạt</a:t>
            </a:r>
            <a:r>
              <a:rPr lang="en-US" altLang="en-US" sz="2000" dirty="0"/>
              <a:t> </a:t>
            </a:r>
            <a:r>
              <a:rPr lang="en-US" altLang="en-US" sz="2000" dirty="0" err="1"/>
              <a:t>nội</a:t>
            </a:r>
            <a:r>
              <a:rPr lang="en-US" altLang="en-US" sz="2000" dirty="0"/>
              <a:t> dung </a:t>
            </a:r>
            <a:r>
              <a:rPr lang="en-US" altLang="en-US" sz="2000" dirty="0" err="1"/>
              <a:t>giao</a:t>
            </a:r>
            <a:r>
              <a:rPr lang="en-US" altLang="en-US" sz="2000" dirty="0"/>
              <a:t> </a:t>
            </a:r>
            <a:r>
              <a:rPr lang="en-US" altLang="en-US" sz="2000" dirty="0" err="1"/>
              <a:t>tiếp</a:t>
            </a:r>
            <a:r>
              <a:rPr lang="en-US" altLang="en-US" sz="2000" dirty="0"/>
              <a:t> </a:t>
            </a:r>
            <a:r>
              <a:rPr lang="en-US" altLang="en-US" sz="2000" dirty="0" err="1"/>
              <a:t>một</a:t>
            </a:r>
            <a:r>
              <a:rPr lang="en-US" altLang="en-US" sz="2000" dirty="0"/>
              <a:t> </a:t>
            </a:r>
            <a:r>
              <a:rPr lang="en-US" altLang="en-US" sz="2000" dirty="0" err="1"/>
              <a:t>cách</a:t>
            </a:r>
            <a:r>
              <a:rPr lang="en-US" altLang="en-US" sz="2000" dirty="0"/>
              <a:t> </a:t>
            </a:r>
            <a:r>
              <a:rPr lang="en-US" altLang="en-US" sz="2000" dirty="0" err="1"/>
              <a:t>sinh</a:t>
            </a:r>
            <a:r>
              <a:rPr lang="en-US" altLang="en-US" sz="2000" dirty="0"/>
              <a:t> </a:t>
            </a:r>
            <a:r>
              <a:rPr lang="en-US" altLang="en-US" sz="2000" dirty="0" err="1"/>
              <a:t>động</a:t>
            </a:r>
            <a:r>
              <a:rPr lang="en-US" altLang="en-US" sz="2000" dirty="0"/>
              <a:t> </a:t>
            </a:r>
            <a:r>
              <a:rPr lang="en-US" altLang="en-US" sz="2000" dirty="0" err="1"/>
              <a:t>và</a:t>
            </a:r>
            <a:r>
              <a:rPr lang="en-US" altLang="en-US" sz="2000" dirty="0"/>
              <a:t> </a:t>
            </a:r>
            <a:r>
              <a:rPr lang="en-US" altLang="en-US" sz="2000" dirty="0" err="1"/>
              <a:t>hấp</a:t>
            </a:r>
            <a:r>
              <a:rPr lang="en-US" altLang="en-US" sz="2000" dirty="0"/>
              <a:t> </a:t>
            </a:r>
            <a:r>
              <a:rPr lang="en-US" altLang="en-US" sz="2000" dirty="0" err="1"/>
              <a:t>dẫn</a:t>
            </a:r>
            <a:r>
              <a:rPr lang="en-US" altLang="en-US" sz="2000" dirty="0"/>
              <a:t>.</a:t>
            </a:r>
          </a:p>
          <a:p>
            <a:pPr algn="just">
              <a:lnSpc>
                <a:spcPct val="105000"/>
              </a:lnSpc>
              <a:spcAft>
                <a:spcPct val="10000"/>
              </a:spcAft>
            </a:pPr>
            <a:r>
              <a:rPr lang="en-US" altLang="en-US" sz="2000" dirty="0" err="1"/>
              <a:t>Biểu</a:t>
            </a:r>
            <a:r>
              <a:rPr lang="en-US" altLang="en-US" sz="2000" dirty="0"/>
              <a:t> </a:t>
            </a:r>
            <a:r>
              <a:rPr lang="en-US" altLang="en-US" sz="2000" dirty="0" err="1"/>
              <a:t>đạt</a:t>
            </a:r>
            <a:r>
              <a:rPr lang="en-US" altLang="en-US" sz="2000" dirty="0"/>
              <a:t> </a:t>
            </a:r>
            <a:r>
              <a:rPr lang="en-US" altLang="en-US" sz="2000" dirty="0" err="1"/>
              <a:t>ngôn</a:t>
            </a:r>
            <a:r>
              <a:rPr lang="en-US" altLang="en-US" sz="2000" dirty="0"/>
              <a:t> </a:t>
            </a:r>
            <a:r>
              <a:rPr lang="en-US" altLang="en-US" sz="2000" dirty="0" err="1"/>
              <a:t>ngữ</a:t>
            </a:r>
            <a:r>
              <a:rPr lang="en-US" altLang="en-US" sz="2000" dirty="0"/>
              <a:t> </a:t>
            </a:r>
            <a:r>
              <a:rPr lang="en-US" altLang="en-US" sz="2000" dirty="0" err="1"/>
              <a:t>nói</a:t>
            </a:r>
            <a:r>
              <a:rPr lang="en-US" altLang="en-US" sz="2000" dirty="0"/>
              <a:t> </a:t>
            </a:r>
            <a:r>
              <a:rPr lang="en-US" altLang="en-US" sz="2000" dirty="0" err="1"/>
              <a:t>rõ</a:t>
            </a:r>
            <a:r>
              <a:rPr lang="en-US" altLang="en-US" sz="2000" dirty="0"/>
              <a:t> </a:t>
            </a:r>
            <a:r>
              <a:rPr lang="en-US" altLang="en-US" sz="2000" dirty="0" err="1"/>
              <a:t>ràng</a:t>
            </a:r>
            <a:r>
              <a:rPr lang="en-US" altLang="en-US" sz="2000" dirty="0"/>
              <a:t>, </a:t>
            </a:r>
            <a:r>
              <a:rPr lang="en-US" altLang="en-US" sz="2000" dirty="0" err="1"/>
              <a:t>có</a:t>
            </a:r>
            <a:r>
              <a:rPr lang="en-US" altLang="en-US" sz="2000" dirty="0"/>
              <a:t> </a:t>
            </a:r>
            <a:r>
              <a:rPr lang="en-US" altLang="en-US" sz="2000" dirty="0" err="1"/>
              <a:t>ngữ</a:t>
            </a:r>
            <a:r>
              <a:rPr lang="en-US" altLang="en-US" sz="2000" dirty="0"/>
              <a:t> </a:t>
            </a:r>
            <a:r>
              <a:rPr lang="en-US" altLang="en-US" sz="2000" dirty="0" err="1"/>
              <a:t>điệu</a:t>
            </a:r>
            <a:r>
              <a:rPr lang="en-US" altLang="en-US" sz="2000" dirty="0"/>
              <a:t>, </a:t>
            </a:r>
            <a:r>
              <a:rPr lang="en-US" altLang="en-US" sz="2000" dirty="0" err="1"/>
              <a:t>nhịp</a:t>
            </a:r>
            <a:r>
              <a:rPr lang="en-US" altLang="en-US" sz="2000" dirty="0"/>
              <a:t> </a:t>
            </a:r>
            <a:r>
              <a:rPr lang="en-US" altLang="en-US" sz="2000" dirty="0" err="1"/>
              <a:t>điệu</a:t>
            </a:r>
            <a:r>
              <a:rPr lang="en-US" altLang="en-US" sz="2000" dirty="0"/>
              <a:t>.</a:t>
            </a:r>
          </a:p>
        </p:txBody>
      </p:sp>
    </p:spTree>
    <p:extLst>
      <p:ext uri="{BB962C8B-B14F-4D97-AF65-F5344CB8AC3E}">
        <p14:creationId xmlns:p14="http://schemas.microsoft.com/office/powerpoint/2010/main" xmlns="" val="1755483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1000" fill="hold"/>
                                        <p:tgtEl>
                                          <p:spTgt spid="122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10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1000" fill="hold"/>
                                        <p:tgtEl>
                                          <p:spTgt spid="122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 calcmode="lin" valueType="num">
                                      <p:cBhvr>
                                        <p:cTn id="35" dur="1000" fill="hold"/>
                                        <p:tgtEl>
                                          <p:spTgt spid="1229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29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 calcmode="lin" valueType="num">
                                      <p:cBhvr>
                                        <p:cTn id="42" dur="1000" fill="hold"/>
                                        <p:tgtEl>
                                          <p:spTgt spid="1229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229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229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p:cTn id="49" dur="1000" fill="hold"/>
                                        <p:tgtEl>
                                          <p:spTgt spid="1229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229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2291">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2291">
                                            <p:txEl>
                                              <p:pRg st="7" end="7"/>
                                            </p:txEl>
                                          </p:spTgt>
                                        </p:tgtEl>
                                        <p:attrNameLst>
                                          <p:attrName>style.visibility</p:attrName>
                                        </p:attrNameLst>
                                      </p:cBhvr>
                                      <p:to>
                                        <p:strVal val="visible"/>
                                      </p:to>
                                    </p:set>
                                    <p:anim calcmode="lin" valueType="num">
                                      <p:cBhvr>
                                        <p:cTn id="56" dur="1000" fill="hold"/>
                                        <p:tgtEl>
                                          <p:spTgt spid="12291">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229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a:extLst>
              <a:ext uri="{FF2B5EF4-FFF2-40B4-BE49-F238E27FC236}">
                <a16:creationId xmlns:a16="http://schemas.microsoft.com/office/drawing/2014/main" xmlns="" id="{68277A3D-D631-F444-BB80-E30D3D0729AD}"/>
              </a:ext>
            </a:extLst>
          </p:cNvPr>
          <p:cNvSpPr>
            <a:spLocks noGrp="1" noChangeArrowheads="1"/>
          </p:cNvSpPr>
          <p:nvPr>
            <p:ph type="title"/>
          </p:nvPr>
        </p:nvSpPr>
        <p:spPr>
          <a:xfrm>
            <a:off x="2057399" y="979714"/>
            <a:ext cx="8229600" cy="868363"/>
          </a:xfrm>
        </p:spPr>
        <p:txBody>
          <a:bodyPr/>
          <a:lstStyle/>
          <a:p>
            <a:pPr algn="ctr"/>
            <a:r>
              <a:rPr lang="en-US" altLang="en-US" sz="2700" b="1"/>
              <a:t>KỸ NĂNG</a:t>
            </a:r>
          </a:p>
        </p:txBody>
      </p:sp>
      <p:sp>
        <p:nvSpPr>
          <p:cNvPr id="14339" name="Rectangle 3">
            <a:extLst>
              <a:ext uri="{FF2B5EF4-FFF2-40B4-BE49-F238E27FC236}">
                <a16:creationId xmlns:a16="http://schemas.microsoft.com/office/drawing/2014/main" xmlns="" id="{CC138454-EB8D-FB4E-8AD6-A06359C6A45E}"/>
              </a:ext>
            </a:extLst>
          </p:cNvPr>
          <p:cNvSpPr>
            <a:spLocks noGrp="1" noChangeArrowheads="1"/>
          </p:cNvSpPr>
          <p:nvPr>
            <p:ph type="body" idx="1"/>
          </p:nvPr>
        </p:nvSpPr>
        <p:spPr>
          <a:xfrm>
            <a:off x="489857" y="2139038"/>
            <a:ext cx="11364685" cy="5334000"/>
          </a:xfrm>
        </p:spPr>
        <p:txBody>
          <a:bodyPr/>
          <a:lstStyle/>
          <a:p>
            <a:pPr algn="just">
              <a:lnSpc>
                <a:spcPct val="105000"/>
              </a:lnSpc>
              <a:spcAft>
                <a:spcPct val="15000"/>
              </a:spcAft>
            </a:pPr>
            <a:r>
              <a:rPr lang="en-US" altLang="en-US" sz="2200" dirty="0" err="1"/>
              <a:t>Nói</a:t>
            </a:r>
            <a:r>
              <a:rPr lang="en-US" altLang="en-US" sz="2200" dirty="0"/>
              <a:t> </a:t>
            </a:r>
            <a:r>
              <a:rPr lang="en-US" altLang="en-US" sz="2200" dirty="0" err="1"/>
              <a:t>đủ</a:t>
            </a:r>
            <a:r>
              <a:rPr lang="en-US" altLang="en-US" sz="2200" dirty="0"/>
              <a:t> to </a:t>
            </a:r>
            <a:r>
              <a:rPr lang="en-US" altLang="en-US" sz="2200" dirty="0" err="1"/>
              <a:t>để</a:t>
            </a:r>
            <a:r>
              <a:rPr lang="en-US" altLang="en-US" sz="2200" dirty="0"/>
              <a:t> </a:t>
            </a:r>
            <a:r>
              <a:rPr lang="en-US" altLang="en-US" sz="2400" dirty="0"/>
              <a:t>ng</a:t>
            </a:r>
            <a:r>
              <a:rPr lang="vi-VN" altLang="en-US" sz="2400" dirty="0"/>
              <a:t>ười</a:t>
            </a:r>
            <a:r>
              <a:rPr lang="en-US" altLang="en-US" sz="2400" dirty="0"/>
              <a:t> </a:t>
            </a:r>
            <a:r>
              <a:rPr lang="en-US" altLang="en-US" sz="2400" dirty="0" err="1"/>
              <a:t>học</a:t>
            </a:r>
            <a:r>
              <a:rPr lang="en-US" altLang="en-US" sz="2400" dirty="0"/>
              <a:t> </a:t>
            </a:r>
            <a:r>
              <a:rPr lang="en-US" altLang="en-US" sz="2200" dirty="0" err="1"/>
              <a:t>đều</a:t>
            </a:r>
            <a:r>
              <a:rPr lang="en-US" altLang="en-US" sz="2200" dirty="0"/>
              <a:t> </a:t>
            </a:r>
            <a:r>
              <a:rPr lang="en-US" altLang="en-US" sz="2200" dirty="0" err="1"/>
              <a:t>có</a:t>
            </a:r>
            <a:r>
              <a:rPr lang="en-US" altLang="en-US" sz="2200" dirty="0"/>
              <a:t> </a:t>
            </a:r>
            <a:r>
              <a:rPr lang="en-US" altLang="en-US" sz="2200" dirty="0" err="1"/>
              <a:t>thể</a:t>
            </a:r>
            <a:r>
              <a:rPr lang="en-US" altLang="en-US" sz="2200" dirty="0"/>
              <a:t> </a:t>
            </a:r>
            <a:r>
              <a:rPr lang="en-US" altLang="en-US" sz="2200" dirty="0" err="1"/>
              <a:t>nghe</a:t>
            </a:r>
            <a:r>
              <a:rPr lang="en-US" altLang="en-US" sz="2200" dirty="0"/>
              <a:t> </a:t>
            </a:r>
            <a:r>
              <a:rPr lang="en-US" altLang="en-US" sz="2200" dirty="0" err="1"/>
              <a:t>rõ</a:t>
            </a:r>
            <a:r>
              <a:rPr lang="en-US" altLang="en-US" sz="2200" dirty="0"/>
              <a:t>.</a:t>
            </a:r>
          </a:p>
          <a:p>
            <a:pPr algn="just">
              <a:lnSpc>
                <a:spcPct val="105000"/>
              </a:lnSpc>
              <a:spcAft>
                <a:spcPct val="15000"/>
              </a:spcAft>
            </a:pPr>
            <a:r>
              <a:rPr lang="en-US" altLang="en-US" sz="2200" dirty="0" err="1"/>
              <a:t>Nhấn</a:t>
            </a:r>
            <a:r>
              <a:rPr lang="en-US" altLang="en-US" sz="2200" dirty="0"/>
              <a:t> </a:t>
            </a:r>
            <a:r>
              <a:rPr lang="en-US" altLang="en-US" sz="2200" dirty="0" err="1"/>
              <a:t>mạnh</a:t>
            </a:r>
            <a:r>
              <a:rPr lang="en-US" altLang="en-US" sz="2200" dirty="0"/>
              <a:t> </a:t>
            </a:r>
            <a:r>
              <a:rPr lang="en-US" altLang="en-US" sz="2200" dirty="0" err="1"/>
              <a:t>những</a:t>
            </a:r>
            <a:r>
              <a:rPr lang="en-US" altLang="en-US" sz="2200" dirty="0"/>
              <a:t> </a:t>
            </a:r>
            <a:r>
              <a:rPr lang="en-US" altLang="en-US" sz="2200" dirty="0" err="1"/>
              <a:t>điểm</a:t>
            </a:r>
            <a:r>
              <a:rPr lang="en-US" altLang="en-US" sz="2200" dirty="0"/>
              <a:t>, </a:t>
            </a:r>
            <a:r>
              <a:rPr lang="en-US" altLang="en-US" sz="2200" dirty="0" err="1"/>
              <a:t>hoặc</a:t>
            </a:r>
            <a:r>
              <a:rPr lang="en-US" altLang="en-US" sz="2200" dirty="0"/>
              <a:t> </a:t>
            </a:r>
            <a:r>
              <a:rPr lang="en-US" altLang="en-US" sz="2200" dirty="0" err="1"/>
              <a:t>khía</a:t>
            </a:r>
            <a:r>
              <a:rPr lang="en-US" altLang="en-US" sz="2200" dirty="0"/>
              <a:t> </a:t>
            </a:r>
            <a:r>
              <a:rPr lang="en-US" altLang="en-US" sz="2200" dirty="0" err="1"/>
              <a:t>cạnh</a:t>
            </a:r>
            <a:r>
              <a:rPr lang="en-US" altLang="en-US" sz="2200" dirty="0"/>
              <a:t> </a:t>
            </a:r>
            <a:r>
              <a:rPr lang="en-US" altLang="en-US" sz="2200" dirty="0" err="1"/>
              <a:t>quan</a:t>
            </a:r>
            <a:r>
              <a:rPr lang="en-US" altLang="en-US" sz="2200" dirty="0"/>
              <a:t> </a:t>
            </a:r>
            <a:r>
              <a:rPr lang="en-US" altLang="en-US" sz="2200" dirty="0" err="1"/>
              <a:t>trọng</a:t>
            </a:r>
            <a:r>
              <a:rPr lang="en-US" altLang="en-US" sz="2200" dirty="0"/>
              <a:t> </a:t>
            </a:r>
            <a:r>
              <a:rPr lang="en-US" altLang="en-US" sz="2200" dirty="0" err="1"/>
              <a:t>bằng</a:t>
            </a:r>
            <a:r>
              <a:rPr lang="en-US" altLang="en-US" sz="2200" dirty="0"/>
              <a:t> </a:t>
            </a:r>
            <a:r>
              <a:rPr lang="en-US" altLang="en-US" sz="2200" dirty="0" err="1"/>
              <a:t>cách</a:t>
            </a:r>
            <a:r>
              <a:rPr lang="en-US" altLang="en-US" sz="2200" dirty="0"/>
              <a:t> </a:t>
            </a:r>
            <a:r>
              <a:rPr lang="en-US" altLang="en-US" sz="2200" dirty="0" err="1"/>
              <a:t>nhắc</a:t>
            </a:r>
            <a:r>
              <a:rPr lang="en-US" altLang="en-US" sz="2200" dirty="0"/>
              <a:t> </a:t>
            </a:r>
            <a:r>
              <a:rPr lang="en-US" altLang="en-US" sz="2200" dirty="0" err="1"/>
              <a:t>lại</a:t>
            </a:r>
            <a:r>
              <a:rPr lang="en-US" altLang="en-US" sz="2200" dirty="0"/>
              <a:t>, </a:t>
            </a:r>
            <a:r>
              <a:rPr lang="en-US" altLang="en-US" sz="2200" dirty="0" err="1"/>
              <a:t>hoặc</a:t>
            </a:r>
            <a:r>
              <a:rPr lang="en-US" altLang="en-US" sz="2200" dirty="0"/>
              <a:t> </a:t>
            </a:r>
            <a:r>
              <a:rPr lang="en-US" altLang="en-US" sz="2200" dirty="0" err="1"/>
              <a:t>diễn</a:t>
            </a:r>
            <a:r>
              <a:rPr lang="en-US" altLang="en-US" sz="2200" dirty="0"/>
              <a:t> </a:t>
            </a:r>
            <a:r>
              <a:rPr lang="en-US" altLang="en-US" sz="2200" dirty="0" err="1"/>
              <a:t>đạt</a:t>
            </a:r>
            <a:r>
              <a:rPr lang="en-US" altLang="en-US" sz="2200" dirty="0"/>
              <a:t> </a:t>
            </a:r>
            <a:r>
              <a:rPr lang="en-US" altLang="en-US" sz="2200" dirty="0" err="1"/>
              <a:t>thêm</a:t>
            </a:r>
            <a:r>
              <a:rPr lang="en-US" altLang="en-US" sz="2200" dirty="0"/>
              <a:t>.</a:t>
            </a:r>
          </a:p>
          <a:p>
            <a:pPr algn="just">
              <a:lnSpc>
                <a:spcPct val="105000"/>
              </a:lnSpc>
              <a:spcAft>
                <a:spcPct val="15000"/>
              </a:spcAft>
            </a:pPr>
            <a:r>
              <a:rPr lang="en-US" altLang="en-US" sz="2200" dirty="0" err="1"/>
              <a:t>Biểu</a:t>
            </a:r>
            <a:r>
              <a:rPr lang="en-US" altLang="en-US" sz="2200" dirty="0"/>
              <a:t> </a:t>
            </a:r>
            <a:r>
              <a:rPr lang="en-US" altLang="en-US" sz="2200" dirty="0" err="1"/>
              <a:t>hiện</a:t>
            </a:r>
            <a:r>
              <a:rPr lang="en-US" altLang="en-US" sz="2200" dirty="0"/>
              <a:t> </a:t>
            </a:r>
            <a:r>
              <a:rPr lang="en-US" altLang="en-US" sz="2200" dirty="0" err="1"/>
              <a:t>khuôn</a:t>
            </a:r>
            <a:r>
              <a:rPr lang="en-US" altLang="en-US" sz="2200" dirty="0"/>
              <a:t> </a:t>
            </a:r>
            <a:r>
              <a:rPr lang="en-US" altLang="en-US" sz="2200" dirty="0" err="1"/>
              <a:t>mặt</a:t>
            </a:r>
            <a:r>
              <a:rPr lang="en-US" altLang="en-US" sz="2200" dirty="0"/>
              <a:t>, </a:t>
            </a:r>
            <a:r>
              <a:rPr lang="en-US" altLang="en-US" sz="2200" dirty="0" err="1"/>
              <a:t>tư</a:t>
            </a:r>
            <a:r>
              <a:rPr lang="en-US" altLang="en-US" sz="2200" dirty="0"/>
              <a:t> </a:t>
            </a:r>
            <a:r>
              <a:rPr lang="en-US" altLang="en-US" sz="2200" dirty="0" err="1"/>
              <a:t>thế</a:t>
            </a:r>
            <a:r>
              <a:rPr lang="en-US" altLang="en-US" sz="2200" dirty="0"/>
              <a:t>, </a:t>
            </a:r>
            <a:r>
              <a:rPr lang="en-US" altLang="en-US" sz="2200" dirty="0" err="1"/>
              <a:t>điệu</a:t>
            </a:r>
            <a:r>
              <a:rPr lang="en-US" altLang="en-US" sz="2200" dirty="0"/>
              <a:t> </a:t>
            </a:r>
            <a:r>
              <a:rPr lang="en-US" altLang="en-US" sz="2200" dirty="0" err="1"/>
              <a:t>bộ</a:t>
            </a:r>
            <a:r>
              <a:rPr lang="en-US" altLang="en-US" sz="2200" dirty="0"/>
              <a:t> </a:t>
            </a:r>
            <a:r>
              <a:rPr lang="en-US" altLang="en-US" sz="2200" dirty="0" err="1"/>
              <a:t>và</a:t>
            </a:r>
            <a:r>
              <a:rPr lang="en-US" altLang="en-US" sz="2200" dirty="0"/>
              <a:t> di </a:t>
            </a:r>
            <a:r>
              <a:rPr lang="en-US" altLang="en-US" sz="2200" dirty="0" err="1"/>
              <a:t>chuyển</a:t>
            </a:r>
            <a:r>
              <a:rPr lang="en-US" altLang="en-US" sz="2200" dirty="0"/>
              <a:t> </a:t>
            </a:r>
            <a:r>
              <a:rPr lang="en-US" altLang="en-US" sz="2200" dirty="0" err="1"/>
              <a:t>hợp</a:t>
            </a:r>
            <a:r>
              <a:rPr lang="en-US" altLang="en-US" sz="2200" dirty="0"/>
              <a:t> </a:t>
            </a:r>
            <a:r>
              <a:rPr lang="en-US" altLang="en-US" sz="2200" dirty="0" err="1"/>
              <a:t>lý</a:t>
            </a:r>
            <a:r>
              <a:rPr lang="en-US" altLang="en-US" sz="2200" dirty="0"/>
              <a:t>.</a:t>
            </a:r>
          </a:p>
          <a:p>
            <a:pPr algn="just">
              <a:lnSpc>
                <a:spcPct val="105000"/>
              </a:lnSpc>
              <a:spcAft>
                <a:spcPct val="15000"/>
              </a:spcAft>
            </a:pPr>
            <a:r>
              <a:rPr lang="en-US" altLang="en-US" sz="2200" dirty="0" err="1"/>
              <a:t>Sử</a:t>
            </a:r>
            <a:r>
              <a:rPr lang="en-US" altLang="en-US" sz="2200" dirty="0"/>
              <a:t> </a:t>
            </a:r>
            <a:r>
              <a:rPr lang="en-US" altLang="en-US" sz="2200" dirty="0" err="1"/>
              <a:t>dụng</a:t>
            </a:r>
            <a:r>
              <a:rPr lang="en-US" altLang="en-US" sz="2200" dirty="0"/>
              <a:t> </a:t>
            </a:r>
            <a:r>
              <a:rPr lang="en-US" altLang="en-US" sz="2200" dirty="0" err="1"/>
              <a:t>hiệu</a:t>
            </a:r>
            <a:r>
              <a:rPr lang="en-US" altLang="en-US" sz="2200" dirty="0"/>
              <a:t> </a:t>
            </a:r>
            <a:r>
              <a:rPr lang="en-US" altLang="en-US" sz="2200" dirty="0" err="1"/>
              <a:t>quả</a:t>
            </a:r>
            <a:r>
              <a:rPr lang="en-US" altLang="en-US" sz="2200" dirty="0"/>
              <a:t> </a:t>
            </a:r>
            <a:r>
              <a:rPr lang="en-US" altLang="en-US" sz="2200" dirty="0" err="1"/>
              <a:t>sự</a:t>
            </a:r>
            <a:r>
              <a:rPr lang="en-US" altLang="en-US" sz="2200" dirty="0"/>
              <a:t> </a:t>
            </a:r>
            <a:r>
              <a:rPr lang="en-US" altLang="en-US" sz="2200" dirty="0" err="1"/>
              <a:t>tương</a:t>
            </a:r>
            <a:r>
              <a:rPr lang="en-US" altLang="en-US" sz="2200" dirty="0"/>
              <a:t> </a:t>
            </a:r>
            <a:r>
              <a:rPr lang="en-US" altLang="en-US" sz="2200" dirty="0" err="1"/>
              <a:t>tác</a:t>
            </a:r>
            <a:r>
              <a:rPr lang="en-US" altLang="en-US" sz="2200" dirty="0"/>
              <a:t> </a:t>
            </a:r>
            <a:r>
              <a:rPr lang="en-US" altLang="en-US" sz="2200" dirty="0" err="1"/>
              <a:t>ánh</a:t>
            </a:r>
            <a:r>
              <a:rPr lang="en-US" altLang="en-US" sz="2200" dirty="0"/>
              <a:t> </a:t>
            </a:r>
            <a:r>
              <a:rPr lang="en-US" altLang="en-US" sz="2200" dirty="0" err="1"/>
              <a:t>mắt</a:t>
            </a:r>
            <a:r>
              <a:rPr lang="en-US" altLang="en-US" sz="2200" dirty="0"/>
              <a:t> </a:t>
            </a:r>
            <a:r>
              <a:rPr lang="en-US" altLang="en-US" sz="2200" dirty="0" err="1"/>
              <a:t>với</a:t>
            </a:r>
            <a:r>
              <a:rPr lang="en-US" altLang="en-US" sz="2200" dirty="0"/>
              <a:t> </a:t>
            </a:r>
            <a:r>
              <a:rPr lang="en-US" altLang="en-US" sz="2400" dirty="0"/>
              <a:t>ng</a:t>
            </a:r>
            <a:r>
              <a:rPr lang="vi-VN" altLang="en-US" sz="2400" dirty="0"/>
              <a:t>ười</a:t>
            </a:r>
            <a:r>
              <a:rPr lang="en-US" altLang="en-US" sz="2400" dirty="0"/>
              <a:t> </a:t>
            </a:r>
            <a:r>
              <a:rPr lang="en-US" altLang="en-US" sz="2400" dirty="0" err="1"/>
              <a:t>học</a:t>
            </a:r>
            <a:endParaRPr lang="en-US" altLang="en-US" sz="2400" dirty="0"/>
          </a:p>
          <a:p>
            <a:pPr algn="just">
              <a:lnSpc>
                <a:spcPct val="105000"/>
              </a:lnSpc>
              <a:spcAft>
                <a:spcPct val="15000"/>
              </a:spcAft>
            </a:pPr>
            <a:r>
              <a:rPr lang="en-US" altLang="en-US" sz="2200" dirty="0" err="1"/>
              <a:t>Nhạy</a:t>
            </a:r>
            <a:r>
              <a:rPr lang="en-US" altLang="en-US" sz="2200" dirty="0"/>
              <a:t> </a:t>
            </a:r>
            <a:r>
              <a:rPr lang="en-US" altLang="en-US" sz="2200" dirty="0" err="1"/>
              <a:t>bén</a:t>
            </a:r>
            <a:r>
              <a:rPr lang="en-US" altLang="en-US" sz="2200" dirty="0"/>
              <a:t> </a:t>
            </a:r>
            <a:r>
              <a:rPr lang="en-US" altLang="en-US" sz="2200" dirty="0" err="1"/>
              <a:t>đối</a:t>
            </a:r>
            <a:r>
              <a:rPr lang="en-US" altLang="en-US" sz="2200" dirty="0"/>
              <a:t> </a:t>
            </a:r>
            <a:r>
              <a:rPr lang="en-US" altLang="en-US" sz="2200" dirty="0" err="1"/>
              <a:t>với</a:t>
            </a:r>
            <a:r>
              <a:rPr lang="en-US" altLang="en-US" sz="2200" dirty="0"/>
              <a:t> </a:t>
            </a:r>
            <a:r>
              <a:rPr lang="en-US" altLang="en-US" sz="2200" dirty="0" err="1"/>
              <a:t>những</a:t>
            </a:r>
            <a:r>
              <a:rPr lang="en-US" altLang="en-US" sz="2200" dirty="0"/>
              <a:t> </a:t>
            </a:r>
            <a:r>
              <a:rPr lang="en-US" altLang="en-US" sz="2200" dirty="0" err="1"/>
              <a:t>phản</a:t>
            </a:r>
            <a:r>
              <a:rPr lang="en-US" altLang="en-US" sz="2200" dirty="0"/>
              <a:t> </a:t>
            </a:r>
            <a:r>
              <a:rPr lang="en-US" altLang="en-US" sz="2200" dirty="0" err="1"/>
              <a:t>ứng</a:t>
            </a:r>
            <a:r>
              <a:rPr lang="en-US" altLang="en-US" sz="2200" dirty="0"/>
              <a:t> </a:t>
            </a:r>
            <a:r>
              <a:rPr lang="en-US" altLang="en-US" sz="2200" dirty="0" err="1"/>
              <a:t>từ</a:t>
            </a:r>
            <a:r>
              <a:rPr lang="en-US" altLang="en-US" sz="2200" dirty="0"/>
              <a:t> </a:t>
            </a:r>
            <a:r>
              <a:rPr lang="en-US" altLang="en-US" sz="2200" dirty="0" err="1"/>
              <a:t>phía</a:t>
            </a:r>
            <a:r>
              <a:rPr lang="en-US" altLang="en-US" sz="2200" dirty="0"/>
              <a:t> </a:t>
            </a:r>
            <a:r>
              <a:rPr lang="en-US" altLang="en-US" sz="2400" dirty="0"/>
              <a:t>ng</a:t>
            </a:r>
            <a:r>
              <a:rPr lang="vi-VN" altLang="en-US" sz="2400" dirty="0"/>
              <a:t>ười</a:t>
            </a:r>
            <a:r>
              <a:rPr lang="en-US" altLang="en-US" sz="2400" dirty="0"/>
              <a:t> </a:t>
            </a:r>
            <a:r>
              <a:rPr lang="en-US" altLang="en-US" sz="2400" dirty="0" err="1"/>
              <a:t>học</a:t>
            </a:r>
            <a:endParaRPr lang="en-US" altLang="en-US" sz="2400" dirty="0"/>
          </a:p>
          <a:p>
            <a:pPr algn="just">
              <a:lnSpc>
                <a:spcPct val="105000"/>
              </a:lnSpc>
              <a:spcAft>
                <a:spcPct val="15000"/>
              </a:spcAft>
            </a:pPr>
            <a:r>
              <a:rPr lang="en-US" altLang="en-US" sz="2200" dirty="0" err="1"/>
              <a:t>Không</a:t>
            </a:r>
            <a:r>
              <a:rPr lang="en-US" altLang="en-US" sz="2200" dirty="0"/>
              <a:t> </a:t>
            </a:r>
            <a:r>
              <a:rPr lang="en-US" altLang="en-US" sz="2200" dirty="0" err="1"/>
              <a:t>nên</a:t>
            </a:r>
            <a:r>
              <a:rPr lang="en-US" altLang="en-US" sz="2200" dirty="0"/>
              <a:t> </a:t>
            </a:r>
            <a:r>
              <a:rPr lang="en-US" altLang="en-US" sz="2200" dirty="0" err="1"/>
              <a:t>lấn</a:t>
            </a:r>
            <a:r>
              <a:rPr lang="en-US" altLang="en-US" sz="2200" dirty="0"/>
              <a:t> </a:t>
            </a:r>
            <a:r>
              <a:rPr lang="en-US" altLang="en-US" sz="2200" dirty="0" err="1"/>
              <a:t>át</a:t>
            </a:r>
            <a:r>
              <a:rPr lang="en-US" altLang="en-US" sz="2200" dirty="0"/>
              <a:t>, </a:t>
            </a:r>
            <a:r>
              <a:rPr lang="en-US" altLang="en-US" sz="2200" dirty="0" err="1"/>
              <a:t>cần</a:t>
            </a:r>
            <a:r>
              <a:rPr lang="en-US" altLang="en-US" sz="2200" dirty="0"/>
              <a:t> </a:t>
            </a:r>
            <a:r>
              <a:rPr lang="en-US" altLang="en-US" sz="2200" dirty="0" err="1"/>
              <a:t>tạo</a:t>
            </a:r>
            <a:r>
              <a:rPr lang="en-US" altLang="en-US" sz="2200" dirty="0"/>
              <a:t> </a:t>
            </a:r>
            <a:r>
              <a:rPr lang="en-US" altLang="en-US" sz="2200" dirty="0" err="1"/>
              <a:t>cho</a:t>
            </a:r>
            <a:r>
              <a:rPr lang="en-US" altLang="en-US" sz="2200" dirty="0"/>
              <a:t> </a:t>
            </a:r>
            <a:r>
              <a:rPr lang="en-US" altLang="en-US" sz="2400" dirty="0"/>
              <a:t>ng</a:t>
            </a:r>
            <a:r>
              <a:rPr lang="vi-VN" altLang="en-US" sz="2400" dirty="0"/>
              <a:t>ười</a:t>
            </a:r>
            <a:r>
              <a:rPr lang="en-US" altLang="en-US" sz="2400" dirty="0"/>
              <a:t> </a:t>
            </a:r>
            <a:r>
              <a:rPr lang="en-US" altLang="en-US" sz="2400" dirty="0" err="1"/>
              <a:t>học</a:t>
            </a:r>
            <a:r>
              <a:rPr lang="en-US" altLang="en-US" sz="2400" dirty="0"/>
              <a:t> </a:t>
            </a:r>
            <a:r>
              <a:rPr lang="en-US" altLang="en-US" sz="2200" dirty="0" err="1"/>
              <a:t>cơ</a:t>
            </a:r>
            <a:r>
              <a:rPr lang="en-US" altLang="en-US" sz="2200" dirty="0"/>
              <a:t> </a:t>
            </a:r>
            <a:r>
              <a:rPr lang="en-US" altLang="en-US" sz="2200" dirty="0" err="1"/>
              <a:t>hội</a:t>
            </a:r>
            <a:r>
              <a:rPr lang="en-US" altLang="en-US" sz="2200" dirty="0"/>
              <a:t> </a:t>
            </a:r>
            <a:r>
              <a:rPr lang="en-US" altLang="en-US" sz="2200" dirty="0" err="1"/>
              <a:t>để</a:t>
            </a:r>
            <a:r>
              <a:rPr lang="en-US" altLang="en-US" sz="2200" dirty="0"/>
              <a:t> </a:t>
            </a:r>
            <a:r>
              <a:rPr lang="en-US" altLang="en-US" sz="2200" dirty="0" err="1"/>
              <a:t>bày</a:t>
            </a:r>
            <a:r>
              <a:rPr lang="en-US" altLang="en-US" sz="2200" dirty="0"/>
              <a:t> </a:t>
            </a:r>
            <a:r>
              <a:rPr lang="en-US" altLang="en-US" sz="2200" dirty="0" err="1"/>
              <a:t>tỏ</a:t>
            </a:r>
            <a:r>
              <a:rPr lang="en-US" altLang="en-US" sz="2200" dirty="0"/>
              <a:t> </a:t>
            </a:r>
            <a:r>
              <a:rPr lang="en-US" altLang="en-US" sz="2200" dirty="0" err="1"/>
              <a:t>ý</a:t>
            </a:r>
            <a:r>
              <a:rPr lang="en-US" altLang="en-US" sz="2200" dirty="0"/>
              <a:t> </a:t>
            </a:r>
            <a:r>
              <a:rPr lang="en-US" altLang="en-US" sz="2200" dirty="0" err="1"/>
              <a:t>kiến</a:t>
            </a:r>
            <a:r>
              <a:rPr lang="en-US" altLang="en-US" sz="2200" dirty="0"/>
              <a:t>, </a:t>
            </a:r>
            <a:r>
              <a:rPr lang="en-US" altLang="en-US" sz="2200" dirty="0" err="1"/>
              <a:t>quan</a:t>
            </a:r>
            <a:r>
              <a:rPr lang="en-US" altLang="en-US" sz="2200" dirty="0"/>
              <a:t> </a:t>
            </a:r>
            <a:r>
              <a:rPr lang="en-US" altLang="en-US" sz="2200" dirty="0" err="1"/>
              <a:t>điểm</a:t>
            </a:r>
            <a:r>
              <a:rPr lang="en-US" altLang="en-US" sz="2200" dirty="0"/>
              <a:t> </a:t>
            </a:r>
            <a:r>
              <a:rPr lang="en-US" altLang="en-US" sz="2200" dirty="0" err="1"/>
              <a:t>của</a:t>
            </a:r>
            <a:r>
              <a:rPr lang="en-US" altLang="en-US" sz="2200" dirty="0"/>
              <a:t> </a:t>
            </a:r>
            <a:r>
              <a:rPr lang="en-US" altLang="en-US" sz="2200" dirty="0" err="1"/>
              <a:t>mình</a:t>
            </a:r>
            <a:r>
              <a:rPr lang="en-US" altLang="en-US" sz="2200" dirty="0"/>
              <a:t>.</a:t>
            </a:r>
          </a:p>
          <a:p>
            <a:pPr algn="just">
              <a:lnSpc>
                <a:spcPct val="105000"/>
              </a:lnSpc>
              <a:spcAft>
                <a:spcPct val="15000"/>
              </a:spcAft>
            </a:pPr>
            <a:r>
              <a:rPr lang="en-US" altLang="en-US" sz="2200" dirty="0" err="1"/>
              <a:t>Nên</a:t>
            </a:r>
            <a:r>
              <a:rPr lang="en-US" altLang="en-US" sz="2200" dirty="0"/>
              <a:t> </a:t>
            </a:r>
            <a:r>
              <a:rPr lang="en-US" altLang="en-US" sz="2200" dirty="0" err="1"/>
              <a:t>gọi</a:t>
            </a:r>
            <a:r>
              <a:rPr lang="en-US" altLang="en-US" sz="2200" dirty="0"/>
              <a:t> </a:t>
            </a:r>
            <a:r>
              <a:rPr lang="en-US" altLang="en-US" sz="2200" dirty="0" err="1"/>
              <a:t>tên</a:t>
            </a:r>
            <a:r>
              <a:rPr lang="en-US" altLang="en-US" sz="2200" dirty="0"/>
              <a:t> </a:t>
            </a:r>
            <a:r>
              <a:rPr lang="en-US" altLang="en-US" sz="2200" dirty="0" err="1"/>
              <a:t>của</a:t>
            </a:r>
            <a:r>
              <a:rPr lang="en-US" altLang="en-US" sz="2200" dirty="0"/>
              <a:t> </a:t>
            </a:r>
            <a:r>
              <a:rPr lang="en-US" altLang="en-US" sz="2400" dirty="0"/>
              <a:t>ng</a:t>
            </a:r>
            <a:r>
              <a:rPr lang="vi-VN" altLang="en-US" sz="2400" dirty="0"/>
              <a:t>ười</a:t>
            </a:r>
            <a:r>
              <a:rPr lang="en-US" altLang="en-US" sz="2400" dirty="0"/>
              <a:t> </a:t>
            </a:r>
            <a:r>
              <a:rPr lang="en-US" altLang="en-US" sz="2400" dirty="0" err="1"/>
              <a:t>học</a:t>
            </a:r>
            <a:r>
              <a:rPr lang="en-US" altLang="en-US" sz="2400" dirty="0"/>
              <a:t> </a:t>
            </a:r>
            <a:r>
              <a:rPr lang="en-US" altLang="en-US" sz="2200" dirty="0" err="1"/>
              <a:t>thay</a:t>
            </a:r>
            <a:r>
              <a:rPr lang="en-US" altLang="en-US" sz="2200" dirty="0"/>
              <a:t> </a:t>
            </a:r>
            <a:r>
              <a:rPr lang="en-US" altLang="en-US" sz="2200" dirty="0" err="1"/>
              <a:t>vì</a:t>
            </a:r>
            <a:r>
              <a:rPr lang="en-US" altLang="en-US" sz="2200" dirty="0"/>
              <a:t> </a:t>
            </a:r>
            <a:r>
              <a:rPr lang="en-US" altLang="en-US" sz="2200" dirty="0" err="1"/>
              <a:t>sử</a:t>
            </a:r>
            <a:r>
              <a:rPr lang="en-US" altLang="en-US" sz="2200" dirty="0"/>
              <a:t> </a:t>
            </a:r>
            <a:r>
              <a:rPr lang="en-US" altLang="en-US" sz="2200" dirty="0" err="1"/>
              <a:t>dụng</a:t>
            </a:r>
            <a:r>
              <a:rPr lang="en-US" altLang="en-US" sz="2200" dirty="0"/>
              <a:t> </a:t>
            </a:r>
            <a:r>
              <a:rPr lang="en-US" altLang="en-US" sz="2200" dirty="0" err="1"/>
              <a:t>đại</a:t>
            </a:r>
            <a:r>
              <a:rPr lang="en-US" altLang="en-US" sz="2200" dirty="0"/>
              <a:t> </a:t>
            </a:r>
            <a:r>
              <a:rPr lang="en-US" altLang="en-US" sz="2200" dirty="0" err="1"/>
              <a:t>từ</a:t>
            </a:r>
            <a:r>
              <a:rPr lang="en-US" altLang="en-US" sz="2200" dirty="0"/>
              <a:t> </a:t>
            </a:r>
            <a:r>
              <a:rPr lang="en-US" altLang="en-US" sz="2200" dirty="0" err="1"/>
              <a:t>nhân</a:t>
            </a:r>
            <a:r>
              <a:rPr lang="en-US" altLang="en-US" sz="2200" dirty="0"/>
              <a:t> </a:t>
            </a:r>
            <a:r>
              <a:rPr lang="en-US" altLang="en-US" sz="2200" dirty="0" err="1"/>
              <a:t>xưng</a:t>
            </a:r>
            <a:r>
              <a:rPr lang="en-US" altLang="en-US" sz="2200" dirty="0"/>
              <a:t> </a:t>
            </a:r>
            <a:r>
              <a:rPr lang="en-US" altLang="en-US" sz="2200" dirty="0" err="1"/>
              <a:t>một</a:t>
            </a:r>
            <a:r>
              <a:rPr lang="en-US" altLang="en-US" sz="2200" dirty="0"/>
              <a:t> </a:t>
            </a:r>
            <a:r>
              <a:rPr lang="en-US" altLang="en-US" sz="2200" dirty="0" err="1"/>
              <a:t>cách</a:t>
            </a:r>
            <a:r>
              <a:rPr lang="en-US" altLang="en-US" sz="2200" dirty="0"/>
              <a:t> </a:t>
            </a:r>
            <a:r>
              <a:rPr lang="en-US" altLang="en-US" sz="2200" dirty="0" err="1"/>
              <a:t>chung</a:t>
            </a:r>
            <a:r>
              <a:rPr lang="en-US" altLang="en-US" sz="2200" dirty="0"/>
              <a:t> </a:t>
            </a:r>
            <a:r>
              <a:rPr lang="en-US" altLang="en-US" sz="2200" dirty="0" err="1"/>
              <a:t>chung</a:t>
            </a:r>
            <a:r>
              <a:rPr lang="en-US" altLang="en-US" sz="2200" dirty="0"/>
              <a:t>.</a:t>
            </a:r>
          </a:p>
        </p:txBody>
      </p:sp>
    </p:spTree>
    <p:extLst>
      <p:ext uri="{BB962C8B-B14F-4D97-AF65-F5344CB8AC3E}">
        <p14:creationId xmlns:p14="http://schemas.microsoft.com/office/powerpoint/2010/main" xmlns="" val="67906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3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 calcmode="lin" valueType="num">
                                      <p:cBhvr>
                                        <p:cTn id="21"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3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 calcmode="lin" valueType="num">
                                      <p:cBhvr>
                                        <p:cTn id="28"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433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p:cTn id="35"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433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339">
                                            <p:txEl>
                                              <p:pRg st="5" end="5"/>
                                            </p:txEl>
                                          </p:spTgt>
                                        </p:tgtEl>
                                        <p:attrNameLst>
                                          <p:attrName>style.visibility</p:attrName>
                                        </p:attrNameLst>
                                      </p:cBhvr>
                                      <p:to>
                                        <p:strVal val="visible"/>
                                      </p:to>
                                    </p:set>
                                    <p:anim calcmode="lin" valueType="num">
                                      <p:cBhvr>
                                        <p:cTn id="42"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433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4339">
                                            <p:txEl>
                                              <p:pRg st="6" end="6"/>
                                            </p:txEl>
                                          </p:spTgt>
                                        </p:tgtEl>
                                        <p:attrNameLst>
                                          <p:attrName>style.visibility</p:attrName>
                                        </p:attrNameLst>
                                      </p:cBhvr>
                                      <p:to>
                                        <p:strVal val="visible"/>
                                      </p:to>
                                    </p:set>
                                    <p:anim calcmode="lin" valueType="num">
                                      <p:cBhvr>
                                        <p:cTn id="49"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433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xmlns="" id="{728BD334-EB0B-BC4D-A078-142E4FC52C55}"/>
              </a:ext>
            </a:extLst>
          </p:cNvPr>
          <p:cNvSpPr>
            <a:spLocks noGrp="1" noChangeArrowheads="1"/>
          </p:cNvSpPr>
          <p:nvPr>
            <p:ph type="title"/>
          </p:nvPr>
        </p:nvSpPr>
        <p:spPr/>
        <p:txBody>
          <a:bodyPr/>
          <a:lstStyle/>
          <a:p>
            <a:r>
              <a:rPr lang="en-US" altLang="en-US" sz="2700"/>
              <a:t>GIAO TIẾP SƯ PHẠM: </a:t>
            </a:r>
            <a:r>
              <a:rPr lang="en-US" altLang="en-US" sz="4000">
                <a:latin typeface="Comic Sans MS" panose="030F0902030302020204" pitchFamily="66" charset="0"/>
              </a:rPr>
              <a:t>L</a:t>
            </a:r>
            <a:r>
              <a:rPr lang="en-US" altLang="en-US">
                <a:latin typeface="Comic Sans MS" panose="030F0902030302020204" pitchFamily="66" charset="0"/>
              </a:rPr>
              <a:t>ựa chọn</a:t>
            </a:r>
          </a:p>
        </p:txBody>
      </p:sp>
      <p:sp>
        <p:nvSpPr>
          <p:cNvPr id="16387" name="Rectangle 3">
            <a:extLst>
              <a:ext uri="{FF2B5EF4-FFF2-40B4-BE49-F238E27FC236}">
                <a16:creationId xmlns:a16="http://schemas.microsoft.com/office/drawing/2014/main" xmlns="" id="{9D73C1DF-A41F-D043-A5CD-945B61174D14}"/>
              </a:ext>
            </a:extLst>
          </p:cNvPr>
          <p:cNvSpPr>
            <a:spLocks noGrp="1" noChangeArrowheads="1"/>
          </p:cNvSpPr>
          <p:nvPr>
            <p:ph type="body" idx="1"/>
          </p:nvPr>
        </p:nvSpPr>
        <p:spPr>
          <a:xfrm>
            <a:off x="370113" y="2209803"/>
            <a:ext cx="11321143" cy="5029200"/>
          </a:xfrm>
        </p:spPr>
        <p:txBody>
          <a:bodyPr>
            <a:normAutofit lnSpcReduction="10000"/>
          </a:bodyPr>
          <a:lstStyle/>
          <a:p>
            <a:pPr algn="ctr">
              <a:lnSpc>
                <a:spcPct val="80000"/>
              </a:lnSpc>
              <a:buFont typeface="Wingdings" pitchFamily="2" charset="2"/>
              <a:buNone/>
            </a:pPr>
            <a:r>
              <a:rPr lang="en-US" altLang="en-US" dirty="0" err="1"/>
              <a:t>Mỉa</a:t>
            </a:r>
            <a:r>
              <a:rPr lang="en-US" altLang="en-US" dirty="0"/>
              <a:t> </a:t>
            </a:r>
            <a:r>
              <a:rPr lang="en-US" altLang="en-US" dirty="0" err="1"/>
              <a:t>mai</a:t>
            </a:r>
            <a:r>
              <a:rPr lang="en-US" altLang="en-US" dirty="0"/>
              <a:t>, </a:t>
            </a:r>
            <a:r>
              <a:rPr lang="en-US" altLang="en-US" dirty="0" err="1"/>
              <a:t>chế</a:t>
            </a:r>
            <a:r>
              <a:rPr lang="en-US" altLang="en-US" dirty="0"/>
              <a:t> </a:t>
            </a:r>
            <a:r>
              <a:rPr lang="en-US" altLang="en-US" dirty="0" err="1"/>
              <a:t>nhạo</a:t>
            </a:r>
            <a:r>
              <a:rPr lang="en-US" altLang="en-US" dirty="0"/>
              <a:t>				</a:t>
            </a:r>
            <a:r>
              <a:rPr lang="en-US" altLang="en-US" dirty="0" err="1"/>
              <a:t>Khen</a:t>
            </a:r>
            <a:r>
              <a:rPr lang="en-US" altLang="en-US" dirty="0"/>
              <a:t> </a:t>
            </a:r>
            <a:r>
              <a:rPr lang="en-US" altLang="en-US" dirty="0" err="1"/>
              <a:t>ngợi</a:t>
            </a:r>
            <a:endParaRPr lang="en-US" altLang="en-US" dirty="0"/>
          </a:p>
          <a:p>
            <a:pPr algn="ctr">
              <a:lnSpc>
                <a:spcPct val="80000"/>
              </a:lnSpc>
            </a:pPr>
            <a:r>
              <a:rPr lang="en-US" altLang="en-US" u="sng" dirty="0"/>
              <a:t>NH </a:t>
            </a:r>
            <a:r>
              <a:rPr lang="en-US" altLang="en-US" u="sng" dirty="0" err="1"/>
              <a:t>trả</a:t>
            </a:r>
            <a:r>
              <a:rPr lang="en-US" altLang="en-US" u="sng" dirty="0"/>
              <a:t> </a:t>
            </a:r>
            <a:r>
              <a:rPr lang="en-US" altLang="en-US" u="sng" dirty="0" err="1"/>
              <a:t>lời</a:t>
            </a:r>
            <a:r>
              <a:rPr lang="en-US" altLang="en-US" u="sng" dirty="0"/>
              <a:t> </a:t>
            </a:r>
            <a:r>
              <a:rPr lang="en-US" altLang="en-US" u="sng" dirty="0" err="1"/>
              <a:t>sai</a:t>
            </a:r>
            <a:r>
              <a:rPr lang="en-US" altLang="en-US" u="sng" dirty="0"/>
              <a:t> </a:t>
            </a:r>
            <a:r>
              <a:rPr lang="en-US" altLang="en-US" u="sng" dirty="0" err="1"/>
              <a:t>ý</a:t>
            </a:r>
            <a:r>
              <a:rPr lang="en-US" altLang="en-US" u="sng" dirty="0"/>
              <a:t> </a:t>
            </a:r>
            <a:r>
              <a:rPr lang="en-US" altLang="en-US" u="sng" dirty="0" err="1"/>
              <a:t>câu</a:t>
            </a:r>
            <a:r>
              <a:rPr lang="en-US" altLang="en-US" u="sng" dirty="0"/>
              <a:t> </a:t>
            </a:r>
            <a:r>
              <a:rPr lang="en-US" altLang="en-US" u="sng" dirty="0" err="1"/>
              <a:t>hỏi</a:t>
            </a:r>
            <a:r>
              <a:rPr lang="en-US" altLang="en-US" u="sng" dirty="0"/>
              <a:t>:</a:t>
            </a:r>
          </a:p>
          <a:p>
            <a:pPr algn="ctr">
              <a:lnSpc>
                <a:spcPct val="80000"/>
              </a:lnSpc>
              <a:buFont typeface="Wingdings" pitchFamily="2" charset="2"/>
              <a:buNone/>
            </a:pPr>
            <a:r>
              <a:rPr lang="en-US" altLang="en-US" dirty="0">
                <a:latin typeface="Arial Narrow" panose="020B0604020202020204" pitchFamily="34" charset="0"/>
              </a:rPr>
              <a:t>“</a:t>
            </a:r>
            <a:r>
              <a:rPr lang="en-US" altLang="en-US" dirty="0" err="1">
                <a:latin typeface="Arial Narrow" panose="020B0604020202020204" pitchFamily="34" charset="0"/>
              </a:rPr>
              <a:t>Em</a:t>
            </a:r>
            <a:r>
              <a:rPr lang="en-US" altLang="en-US" dirty="0">
                <a:latin typeface="Arial Narrow" panose="020B0604020202020204" pitchFamily="34" charset="0"/>
              </a:rPr>
              <a:t> </a:t>
            </a:r>
            <a:r>
              <a:rPr lang="en-US" altLang="en-US" dirty="0" err="1">
                <a:latin typeface="Arial Narrow" panose="020B0604020202020204" pitchFamily="34" charset="0"/>
              </a:rPr>
              <a:t>đang</a:t>
            </a:r>
            <a:r>
              <a:rPr lang="en-US" altLang="en-US" dirty="0">
                <a:latin typeface="Arial Narrow" panose="020B0604020202020204" pitchFamily="34" charset="0"/>
              </a:rPr>
              <a:t> </a:t>
            </a:r>
            <a:r>
              <a:rPr lang="en-US" altLang="en-US" dirty="0" err="1">
                <a:latin typeface="Arial Narrow" panose="020B0604020202020204" pitchFamily="34" charset="0"/>
              </a:rPr>
              <a:t>nói</a:t>
            </a:r>
            <a:r>
              <a:rPr lang="en-US" altLang="en-US" dirty="0">
                <a:latin typeface="Arial Narrow" panose="020B0604020202020204" pitchFamily="34" charset="0"/>
              </a:rPr>
              <a:t> </a:t>
            </a:r>
            <a:r>
              <a:rPr lang="en-US" altLang="en-US" dirty="0" err="1">
                <a:latin typeface="Arial Narrow" panose="020B0604020202020204" pitchFamily="34" charset="0"/>
              </a:rPr>
              <a:t>gì</a:t>
            </a:r>
            <a:r>
              <a:rPr lang="en-US" altLang="en-US" dirty="0">
                <a:latin typeface="Arial Narrow" panose="020B0604020202020204" pitchFamily="34" charset="0"/>
              </a:rPr>
              <a:t> </a:t>
            </a:r>
            <a:r>
              <a:rPr lang="en-US" altLang="en-US" dirty="0" err="1">
                <a:latin typeface="Arial Narrow" panose="020B0604020202020204" pitchFamily="34" charset="0"/>
              </a:rPr>
              <a:t>vậy</a:t>
            </a:r>
            <a:r>
              <a:rPr lang="en-US" altLang="en-US" dirty="0">
                <a:latin typeface="Arial Narrow" panose="020B0604020202020204" pitchFamily="34" charset="0"/>
              </a:rPr>
              <a:t>? 			“</a:t>
            </a:r>
            <a:r>
              <a:rPr lang="en-US" altLang="en-US" dirty="0" err="1">
                <a:latin typeface="Arial Narrow" panose="020B0604020202020204" pitchFamily="34" charset="0"/>
              </a:rPr>
              <a:t>Điều</a:t>
            </a:r>
            <a:r>
              <a:rPr lang="en-US" altLang="en-US" dirty="0">
                <a:latin typeface="Arial Narrow" panose="020B0604020202020204" pitchFamily="34" charset="0"/>
              </a:rPr>
              <a:t> </a:t>
            </a:r>
            <a:r>
              <a:rPr lang="en-US" altLang="en-US" dirty="0" err="1">
                <a:latin typeface="Arial Narrow" panose="020B0604020202020204" pitchFamily="34" charset="0"/>
              </a:rPr>
              <a:t>em</a:t>
            </a:r>
            <a:r>
              <a:rPr lang="en-US" altLang="en-US" dirty="0">
                <a:latin typeface="Arial Narrow" panose="020B0604020202020204" pitchFamily="34" charset="0"/>
              </a:rPr>
              <a:t> </a:t>
            </a:r>
            <a:r>
              <a:rPr lang="en-US" altLang="en-US" dirty="0" err="1">
                <a:latin typeface="Arial Narrow" panose="020B0604020202020204" pitchFamily="34" charset="0"/>
              </a:rPr>
              <a:t>nói</a:t>
            </a:r>
            <a:r>
              <a:rPr lang="en-US" altLang="en-US" dirty="0">
                <a:latin typeface="Arial Narrow" panose="020B0604020202020204" pitchFamily="34" charset="0"/>
              </a:rPr>
              <a:t> </a:t>
            </a:r>
            <a:r>
              <a:rPr lang="en-US" altLang="en-US" dirty="0" err="1">
                <a:latin typeface="Arial Narrow" panose="020B0604020202020204" pitchFamily="34" charset="0"/>
              </a:rPr>
              <a:t>cũng</a:t>
            </a:r>
            <a:r>
              <a:rPr lang="en-US" altLang="en-US" dirty="0">
                <a:latin typeface="Arial Narrow" panose="020B0604020202020204" pitchFamily="34" charset="0"/>
              </a:rPr>
              <a:t> hay, ”</a:t>
            </a:r>
          </a:p>
          <a:p>
            <a:pPr algn="ctr">
              <a:lnSpc>
                <a:spcPct val="80000"/>
              </a:lnSpc>
              <a:buFont typeface="Wingdings" pitchFamily="2" charset="2"/>
              <a:buNone/>
            </a:pPr>
            <a:r>
              <a:rPr lang="en-US" altLang="en-US" dirty="0" err="1">
                <a:latin typeface="Arial Narrow" panose="020B0604020202020204" pitchFamily="34" charset="0"/>
              </a:rPr>
              <a:t>Có</a:t>
            </a:r>
            <a:r>
              <a:rPr lang="en-US" altLang="en-US" dirty="0">
                <a:latin typeface="Arial Narrow" panose="020B0604020202020204" pitchFamily="34" charset="0"/>
              </a:rPr>
              <a:t> </a:t>
            </a:r>
            <a:r>
              <a:rPr lang="en-US" altLang="en-US" dirty="0" err="1">
                <a:latin typeface="Arial Narrow" panose="020B0604020202020204" pitchFamily="34" charset="0"/>
              </a:rPr>
              <a:t>hiểu</a:t>
            </a:r>
            <a:r>
              <a:rPr lang="en-US" altLang="en-US" dirty="0">
                <a:latin typeface="Arial Narrow" panose="020B0604020202020204" pitchFamily="34" charset="0"/>
              </a:rPr>
              <a:t> </a:t>
            </a:r>
            <a:r>
              <a:rPr lang="en-US" altLang="en-US" dirty="0" err="1">
                <a:latin typeface="Arial Narrow" panose="020B0604020202020204" pitchFamily="34" charset="0"/>
              </a:rPr>
              <a:t>câu</a:t>
            </a:r>
            <a:r>
              <a:rPr lang="en-US" altLang="en-US" dirty="0">
                <a:latin typeface="Arial Narrow" panose="020B0604020202020204" pitchFamily="34" charset="0"/>
              </a:rPr>
              <a:t> </a:t>
            </a:r>
            <a:r>
              <a:rPr lang="en-US" altLang="en-US" dirty="0" err="1">
                <a:latin typeface="Arial Narrow" panose="020B0604020202020204" pitchFamily="34" charset="0"/>
              </a:rPr>
              <a:t>hỏi</a:t>
            </a:r>
            <a:r>
              <a:rPr lang="en-US" altLang="en-US" dirty="0">
                <a:latin typeface="Arial Narrow" panose="020B0604020202020204" pitchFamily="34" charset="0"/>
              </a:rPr>
              <a:t> </a:t>
            </a:r>
            <a:r>
              <a:rPr lang="en-US" altLang="en-US" dirty="0" err="1">
                <a:latin typeface="Arial Narrow" panose="020B0604020202020204" pitchFamily="34" charset="0"/>
              </a:rPr>
              <a:t>không</a:t>
            </a:r>
            <a:r>
              <a:rPr lang="en-US" altLang="en-US" dirty="0">
                <a:latin typeface="Arial Narrow" panose="020B0604020202020204" pitchFamily="34" charset="0"/>
              </a:rPr>
              <a:t>” 			</a:t>
            </a:r>
            <a:r>
              <a:rPr lang="en-US" altLang="en-US" dirty="0" err="1">
                <a:latin typeface="Arial Narrow" panose="020B0604020202020204" pitchFamily="34" charset="0"/>
              </a:rPr>
              <a:t>nhưng</a:t>
            </a:r>
            <a:r>
              <a:rPr lang="en-US" altLang="en-US" dirty="0">
                <a:latin typeface="Arial Narrow" panose="020B0604020202020204" pitchFamily="34" charset="0"/>
              </a:rPr>
              <a:t> </a:t>
            </a:r>
            <a:r>
              <a:rPr lang="en-US" altLang="en-US" dirty="0" err="1">
                <a:latin typeface="Arial Narrow" panose="020B0604020202020204" pitchFamily="34" charset="0"/>
              </a:rPr>
              <a:t>cô</a:t>
            </a:r>
            <a:r>
              <a:rPr lang="en-US" altLang="en-US" dirty="0">
                <a:latin typeface="Arial Narrow" panose="020B0604020202020204" pitchFamily="34" charset="0"/>
              </a:rPr>
              <a:t> </a:t>
            </a:r>
            <a:r>
              <a:rPr lang="en-US" altLang="en-US" dirty="0" err="1">
                <a:latin typeface="Arial Narrow" panose="020B0604020202020204" pitchFamily="34" charset="0"/>
              </a:rPr>
              <a:t>đang</a:t>
            </a:r>
            <a:r>
              <a:rPr lang="en-US" altLang="en-US" dirty="0">
                <a:latin typeface="Arial Narrow" panose="020B0604020202020204" pitchFamily="34" charset="0"/>
              </a:rPr>
              <a:t> </a:t>
            </a:r>
            <a:r>
              <a:rPr lang="en-US" altLang="en-US" dirty="0" err="1">
                <a:latin typeface="Arial Narrow" panose="020B0604020202020204" pitchFamily="34" charset="0"/>
              </a:rPr>
              <a:t>muốn</a:t>
            </a:r>
            <a:r>
              <a:rPr lang="en-US" altLang="en-US" dirty="0">
                <a:latin typeface="Arial Narrow" panose="020B0604020202020204" pitchFamily="34" charset="0"/>
              </a:rPr>
              <a:t> </a:t>
            </a:r>
            <a:r>
              <a:rPr lang="en-US" altLang="en-US" dirty="0" err="1">
                <a:latin typeface="Arial Narrow" panose="020B0604020202020204" pitchFamily="34" charset="0"/>
              </a:rPr>
              <a:t>biết</a:t>
            </a:r>
            <a:r>
              <a:rPr lang="en-US" altLang="en-US" dirty="0">
                <a:latin typeface="Arial Narrow" panose="020B0604020202020204" pitchFamily="34" charset="0"/>
              </a:rPr>
              <a:t> …”</a:t>
            </a:r>
          </a:p>
          <a:p>
            <a:pPr algn="ctr">
              <a:lnSpc>
                <a:spcPct val="80000"/>
              </a:lnSpc>
              <a:buFont typeface="Wingdings" pitchFamily="2" charset="2"/>
              <a:buNone/>
            </a:pPr>
            <a:r>
              <a:rPr lang="en-US" altLang="en-US" dirty="0" err="1"/>
              <a:t>Nóng</a:t>
            </a:r>
            <a:r>
              <a:rPr lang="en-US" altLang="en-US" dirty="0"/>
              <a:t> </a:t>
            </a:r>
            <a:r>
              <a:rPr lang="en-US" altLang="en-US" dirty="0" err="1"/>
              <a:t>giận</a:t>
            </a:r>
            <a:r>
              <a:rPr lang="en-US" altLang="en-US" dirty="0"/>
              <a:t>, </a:t>
            </a:r>
            <a:r>
              <a:rPr lang="en-US" altLang="en-US" dirty="0" err="1"/>
              <a:t>quát</a:t>
            </a:r>
            <a:r>
              <a:rPr lang="en-US" altLang="en-US" dirty="0"/>
              <a:t> </a:t>
            </a:r>
            <a:r>
              <a:rPr lang="en-US" altLang="en-US" dirty="0" err="1"/>
              <a:t>tháo</a:t>
            </a:r>
            <a:r>
              <a:rPr lang="en-US" altLang="en-US" dirty="0"/>
              <a:t>				</a:t>
            </a:r>
            <a:r>
              <a:rPr lang="en-US" altLang="en-US" dirty="0" err="1"/>
              <a:t>Khích</a:t>
            </a:r>
            <a:r>
              <a:rPr lang="en-US" altLang="en-US" dirty="0"/>
              <a:t> </a:t>
            </a:r>
            <a:r>
              <a:rPr lang="en-US" altLang="en-US" dirty="0" err="1"/>
              <a:t>lệ</a:t>
            </a:r>
            <a:r>
              <a:rPr lang="en-US" altLang="en-US" dirty="0"/>
              <a:t>, </a:t>
            </a:r>
            <a:r>
              <a:rPr lang="en-US" altLang="en-US" dirty="0" err="1"/>
              <a:t>động</a:t>
            </a:r>
            <a:r>
              <a:rPr lang="en-US" altLang="en-US" dirty="0"/>
              <a:t> </a:t>
            </a:r>
            <a:r>
              <a:rPr lang="en-US" altLang="en-US" dirty="0" err="1"/>
              <a:t>viên</a:t>
            </a:r>
            <a:endParaRPr lang="en-US" altLang="en-US" dirty="0"/>
          </a:p>
          <a:p>
            <a:pPr algn="ctr">
              <a:lnSpc>
                <a:spcPct val="80000"/>
              </a:lnSpc>
            </a:pPr>
            <a:r>
              <a:rPr lang="en-US" altLang="en-US" u="sng" dirty="0"/>
              <a:t>NH </a:t>
            </a:r>
            <a:r>
              <a:rPr lang="en-US" altLang="en-US" u="sng" dirty="0" err="1"/>
              <a:t>không</a:t>
            </a:r>
            <a:r>
              <a:rPr lang="en-US" altLang="en-US" u="sng" dirty="0"/>
              <a:t> </a:t>
            </a:r>
            <a:r>
              <a:rPr lang="en-US" altLang="en-US" u="sng" dirty="0" err="1"/>
              <a:t>trả</a:t>
            </a:r>
            <a:r>
              <a:rPr lang="en-US" altLang="en-US" u="sng" dirty="0"/>
              <a:t> </a:t>
            </a:r>
            <a:r>
              <a:rPr lang="en-US" altLang="en-US" u="sng" dirty="0" err="1"/>
              <a:t>lời</a:t>
            </a:r>
            <a:r>
              <a:rPr lang="en-US" altLang="en-US" u="sng" dirty="0"/>
              <a:t> </a:t>
            </a:r>
            <a:r>
              <a:rPr lang="en-US" altLang="en-US" u="sng" dirty="0" err="1"/>
              <a:t>được</a:t>
            </a:r>
            <a:r>
              <a:rPr lang="en-US" altLang="en-US" u="sng" dirty="0"/>
              <a:t> </a:t>
            </a:r>
            <a:r>
              <a:rPr lang="en-US" altLang="en-US" u="sng" dirty="0" err="1"/>
              <a:t>câu</a:t>
            </a:r>
            <a:r>
              <a:rPr lang="en-US" altLang="en-US" u="sng" dirty="0"/>
              <a:t> </a:t>
            </a:r>
            <a:r>
              <a:rPr lang="en-US" altLang="en-US" u="sng" dirty="0" err="1"/>
              <a:t>hỏi</a:t>
            </a:r>
            <a:endParaRPr lang="en-US" altLang="en-US" u="sng" dirty="0"/>
          </a:p>
          <a:p>
            <a:pPr>
              <a:lnSpc>
                <a:spcPct val="80000"/>
              </a:lnSpc>
              <a:buFont typeface="Wingdings" pitchFamily="2" charset="2"/>
              <a:buNone/>
            </a:pPr>
            <a:r>
              <a:rPr lang="en-US" altLang="en-US" dirty="0">
                <a:latin typeface="Arial Narrow" panose="020B0604020202020204" pitchFamily="34" charset="0"/>
              </a:rPr>
              <a:t>“</a:t>
            </a:r>
            <a:r>
              <a:rPr lang="en-US" altLang="en-US" dirty="0" err="1">
                <a:latin typeface="Arial Narrow" panose="020B0604020202020204" pitchFamily="34" charset="0"/>
              </a:rPr>
              <a:t>Dễ</a:t>
            </a:r>
            <a:r>
              <a:rPr lang="en-US" altLang="en-US" dirty="0">
                <a:latin typeface="Arial Narrow" panose="020B0604020202020204" pitchFamily="34" charset="0"/>
              </a:rPr>
              <a:t> </a:t>
            </a:r>
            <a:r>
              <a:rPr lang="en-US" altLang="en-US" dirty="0" err="1">
                <a:latin typeface="Arial Narrow" panose="020B0604020202020204" pitchFamily="34" charset="0"/>
              </a:rPr>
              <a:t>như</a:t>
            </a:r>
            <a:r>
              <a:rPr lang="en-US" altLang="en-US" dirty="0">
                <a:latin typeface="Arial Narrow" panose="020B0604020202020204" pitchFamily="34" charset="0"/>
              </a:rPr>
              <a:t> </a:t>
            </a:r>
            <a:r>
              <a:rPr lang="en-US" altLang="en-US" dirty="0" err="1">
                <a:latin typeface="Arial Narrow" panose="020B0604020202020204" pitchFamily="34" charset="0"/>
              </a:rPr>
              <a:t>vậy</a:t>
            </a:r>
            <a:r>
              <a:rPr lang="en-US" altLang="en-US" dirty="0">
                <a:latin typeface="Arial Narrow" panose="020B0604020202020204" pitchFamily="34" charset="0"/>
              </a:rPr>
              <a:t>, </a:t>
            </a:r>
            <a:r>
              <a:rPr lang="en-US" altLang="en-US" dirty="0" err="1">
                <a:latin typeface="Arial Narrow" panose="020B0604020202020204" pitchFamily="34" charset="0"/>
              </a:rPr>
              <a:t>sao</a:t>
            </a:r>
            <a:r>
              <a:rPr lang="en-US" altLang="en-US" dirty="0">
                <a:latin typeface="Arial Narrow" panose="020B0604020202020204" pitchFamily="34" charset="0"/>
              </a:rPr>
              <a:t> </a:t>
            </a:r>
            <a:r>
              <a:rPr lang="en-US" altLang="en-US" dirty="0" err="1">
                <a:latin typeface="Arial Narrow" panose="020B0604020202020204" pitchFamily="34" charset="0"/>
              </a:rPr>
              <a:t>ko</a:t>
            </a:r>
            <a:r>
              <a:rPr lang="en-US" altLang="en-US" dirty="0">
                <a:latin typeface="Arial Narrow" panose="020B0604020202020204" pitchFamily="34" charset="0"/>
              </a:rPr>
              <a:t> </a:t>
            </a:r>
            <a:r>
              <a:rPr lang="en-US" altLang="en-US" dirty="0" err="1">
                <a:latin typeface="Arial Narrow" panose="020B0604020202020204" pitchFamily="34" charset="0"/>
              </a:rPr>
              <a:t>trả</a:t>
            </a:r>
            <a:r>
              <a:rPr lang="en-US" altLang="en-US" dirty="0">
                <a:latin typeface="Arial Narrow" panose="020B0604020202020204" pitchFamily="34" charset="0"/>
              </a:rPr>
              <a:t> </a:t>
            </a:r>
            <a:r>
              <a:rPr lang="en-US" altLang="en-US" dirty="0" err="1">
                <a:latin typeface="Arial Narrow" panose="020B0604020202020204" pitchFamily="34" charset="0"/>
              </a:rPr>
              <a:t>lời</a:t>
            </a:r>
            <a:r>
              <a:rPr lang="en-US" altLang="en-US" dirty="0">
                <a:latin typeface="Arial Narrow" panose="020B0604020202020204" pitchFamily="34" charset="0"/>
              </a:rPr>
              <a:t> </a:t>
            </a:r>
            <a:r>
              <a:rPr lang="en-US" altLang="en-US" dirty="0" err="1">
                <a:latin typeface="Arial Narrow" panose="020B0604020202020204" pitchFamily="34" charset="0"/>
              </a:rPr>
              <a:t>được</a:t>
            </a:r>
            <a:r>
              <a:rPr lang="en-US" altLang="en-US" dirty="0">
                <a:latin typeface="Arial Narrow" panose="020B0604020202020204" pitchFamily="34" charset="0"/>
              </a:rPr>
              <a:t>			“</a:t>
            </a:r>
            <a:r>
              <a:rPr lang="en-US" altLang="en-US" dirty="0" err="1">
                <a:latin typeface="Arial Narrow" panose="020B0604020202020204" pitchFamily="34" charset="0"/>
              </a:rPr>
              <a:t>Cô</a:t>
            </a:r>
            <a:r>
              <a:rPr lang="en-US" altLang="en-US" dirty="0">
                <a:latin typeface="Arial Narrow" panose="020B0604020202020204" pitchFamily="34" charset="0"/>
              </a:rPr>
              <a:t> </a:t>
            </a:r>
            <a:r>
              <a:rPr lang="en-US" altLang="en-US" dirty="0" err="1">
                <a:latin typeface="Arial Narrow" panose="020B0604020202020204" pitchFamily="34" charset="0"/>
              </a:rPr>
              <a:t>nghĩ</a:t>
            </a:r>
            <a:r>
              <a:rPr lang="en-US" altLang="en-US" dirty="0">
                <a:latin typeface="Arial Narrow" panose="020B0604020202020204" pitchFamily="34" charset="0"/>
              </a:rPr>
              <a:t> </a:t>
            </a:r>
            <a:r>
              <a:rPr lang="en-US" altLang="en-US" dirty="0" err="1">
                <a:latin typeface="Arial Narrow" panose="020B0604020202020204" pitchFamily="34" charset="0"/>
              </a:rPr>
              <a:t>em</a:t>
            </a:r>
            <a:r>
              <a:rPr lang="en-US" altLang="en-US" dirty="0">
                <a:latin typeface="Arial Narrow" panose="020B0604020202020204" pitchFamily="34" charset="0"/>
              </a:rPr>
              <a:t> </a:t>
            </a:r>
            <a:r>
              <a:rPr lang="en-US" altLang="en-US" dirty="0" err="1">
                <a:latin typeface="Arial Narrow" panose="020B0604020202020204" pitchFamily="34" charset="0"/>
              </a:rPr>
              <a:t>hoàn</a:t>
            </a:r>
            <a:r>
              <a:rPr lang="en-US" altLang="en-US" dirty="0">
                <a:latin typeface="Arial Narrow" panose="020B0604020202020204" pitchFamily="34" charset="0"/>
              </a:rPr>
              <a:t> </a:t>
            </a:r>
            <a:r>
              <a:rPr lang="en-US" altLang="en-US" dirty="0" err="1">
                <a:latin typeface="Arial Narrow" panose="020B0604020202020204" pitchFamily="34" charset="0"/>
              </a:rPr>
              <a:t>toàn</a:t>
            </a:r>
            <a:r>
              <a:rPr lang="en-US" altLang="en-US" dirty="0">
                <a:latin typeface="Arial Narrow" panose="020B0604020202020204" pitchFamily="34" charset="0"/>
              </a:rPr>
              <a:t> </a:t>
            </a:r>
            <a:r>
              <a:rPr lang="en-US" altLang="en-US" dirty="0" err="1">
                <a:latin typeface="Arial Narrow" panose="020B0604020202020204" pitchFamily="34" charset="0"/>
              </a:rPr>
              <a:t>có</a:t>
            </a:r>
            <a:r>
              <a:rPr lang="en-US" altLang="en-US" dirty="0">
                <a:latin typeface="Arial Narrow" panose="020B0604020202020204" pitchFamily="34" charset="0"/>
              </a:rPr>
              <a:t> </a:t>
            </a:r>
            <a:r>
              <a:rPr lang="en-US" altLang="en-US" dirty="0" err="1">
                <a:latin typeface="Arial Narrow" panose="020B0604020202020204" pitchFamily="34" charset="0"/>
              </a:rPr>
              <a:t>thể</a:t>
            </a:r>
            <a:r>
              <a:rPr lang="en-US" altLang="en-US" dirty="0">
                <a:latin typeface="Arial Narrow" panose="020B0604020202020204" pitchFamily="34" charset="0"/>
              </a:rPr>
              <a:t> </a:t>
            </a:r>
          </a:p>
          <a:p>
            <a:pPr>
              <a:lnSpc>
                <a:spcPct val="80000"/>
              </a:lnSpc>
              <a:buFont typeface="Wingdings" pitchFamily="2" charset="2"/>
              <a:buNone/>
            </a:pPr>
            <a:r>
              <a:rPr lang="en-US" altLang="en-US" dirty="0" err="1">
                <a:latin typeface="Arial Narrow" panose="020B0604020202020204" pitchFamily="34" charset="0"/>
              </a:rPr>
              <a:t>về</a:t>
            </a:r>
            <a:r>
              <a:rPr lang="en-US" altLang="en-US" dirty="0">
                <a:latin typeface="Arial Narrow" panose="020B0604020202020204" pitchFamily="34" charset="0"/>
              </a:rPr>
              <a:t> </a:t>
            </a:r>
            <a:r>
              <a:rPr lang="en-US" altLang="en-US" dirty="0" err="1">
                <a:latin typeface="Arial Narrow" panose="020B0604020202020204" pitchFamily="34" charset="0"/>
              </a:rPr>
              <a:t>nhà</a:t>
            </a:r>
            <a:r>
              <a:rPr lang="en-US" altLang="en-US" dirty="0">
                <a:latin typeface="Arial Narrow" panose="020B0604020202020204" pitchFamily="34" charset="0"/>
              </a:rPr>
              <a:t> </a:t>
            </a:r>
            <a:r>
              <a:rPr lang="en-US" altLang="en-US" dirty="0" err="1">
                <a:latin typeface="Arial Narrow" panose="020B0604020202020204" pitchFamily="34" charset="0"/>
              </a:rPr>
              <a:t>đã</a:t>
            </a:r>
            <a:r>
              <a:rPr lang="en-US" altLang="en-US" dirty="0">
                <a:latin typeface="Arial Narrow" panose="020B0604020202020204" pitchFamily="34" charset="0"/>
              </a:rPr>
              <a:t> </a:t>
            </a:r>
            <a:r>
              <a:rPr lang="en-US" altLang="en-US" dirty="0" err="1">
                <a:latin typeface="Arial Narrow" panose="020B0604020202020204" pitchFamily="34" charset="0"/>
              </a:rPr>
              <a:t>học</a:t>
            </a:r>
            <a:r>
              <a:rPr lang="en-US" altLang="en-US" dirty="0">
                <a:latin typeface="Arial Narrow" panose="020B0604020202020204" pitchFamily="34" charset="0"/>
              </a:rPr>
              <a:t> </a:t>
            </a:r>
            <a:r>
              <a:rPr lang="en-US" altLang="en-US" dirty="0" err="1">
                <a:latin typeface="Arial Narrow" panose="020B0604020202020204" pitchFamily="34" charset="0"/>
              </a:rPr>
              <a:t>bài</a:t>
            </a:r>
            <a:r>
              <a:rPr lang="en-US" altLang="en-US" dirty="0">
                <a:latin typeface="Arial Narrow" panose="020B0604020202020204" pitchFamily="34" charset="0"/>
              </a:rPr>
              <a:t> </a:t>
            </a:r>
            <a:r>
              <a:rPr lang="en-US" altLang="en-US" dirty="0" err="1">
                <a:latin typeface="Arial Narrow" panose="020B0604020202020204" pitchFamily="34" charset="0"/>
              </a:rPr>
              <a:t>chưa</a:t>
            </a:r>
            <a:r>
              <a:rPr lang="en-US" altLang="en-US" dirty="0">
                <a:latin typeface="Arial Narrow" panose="020B0604020202020204" pitchFamily="34" charset="0"/>
              </a:rPr>
              <a:t>?”			            </a:t>
            </a:r>
            <a:r>
              <a:rPr lang="en-US" altLang="en-US" dirty="0" err="1">
                <a:latin typeface="Arial Narrow" panose="020B0604020202020204" pitchFamily="34" charset="0"/>
              </a:rPr>
              <a:t>trả</a:t>
            </a:r>
            <a:r>
              <a:rPr lang="en-US" altLang="en-US" dirty="0">
                <a:latin typeface="Arial Narrow" panose="020B0604020202020204" pitchFamily="34" charset="0"/>
              </a:rPr>
              <a:t> </a:t>
            </a:r>
            <a:r>
              <a:rPr lang="en-US" altLang="en-US" dirty="0" err="1">
                <a:latin typeface="Arial Narrow" panose="020B0604020202020204" pitchFamily="34" charset="0"/>
              </a:rPr>
              <a:t>lời</a:t>
            </a:r>
            <a:r>
              <a:rPr lang="en-US" altLang="en-US" dirty="0">
                <a:latin typeface="Arial Narrow" panose="020B0604020202020204" pitchFamily="34" charset="0"/>
              </a:rPr>
              <a:t> </a:t>
            </a:r>
            <a:r>
              <a:rPr lang="en-US" altLang="en-US" dirty="0" err="1">
                <a:latin typeface="Arial Narrow" panose="020B0604020202020204" pitchFamily="34" charset="0"/>
              </a:rPr>
              <a:t>câu</a:t>
            </a:r>
            <a:r>
              <a:rPr lang="en-US" altLang="en-US" dirty="0">
                <a:latin typeface="Arial Narrow" panose="020B0604020202020204" pitchFamily="34" charset="0"/>
              </a:rPr>
              <a:t> </a:t>
            </a:r>
            <a:r>
              <a:rPr lang="en-US" altLang="en-US" dirty="0" err="1">
                <a:latin typeface="Arial Narrow" panose="020B0604020202020204" pitchFamily="34" charset="0"/>
              </a:rPr>
              <a:t>hỏi</a:t>
            </a:r>
            <a:r>
              <a:rPr lang="en-US" altLang="en-US" dirty="0">
                <a:latin typeface="Arial Narrow" panose="020B0604020202020204" pitchFamily="34" charset="0"/>
              </a:rPr>
              <a:t> </a:t>
            </a:r>
            <a:r>
              <a:rPr lang="en-US" altLang="en-US" dirty="0" err="1">
                <a:latin typeface="Arial Narrow" panose="020B0604020202020204" pitchFamily="34" charset="0"/>
              </a:rPr>
              <a:t>này</a:t>
            </a:r>
            <a:r>
              <a:rPr lang="en-US" altLang="en-US" dirty="0">
                <a:latin typeface="Arial Narrow" panose="020B0604020202020204" pitchFamily="34" charset="0"/>
              </a:rPr>
              <a:t>, </a:t>
            </a:r>
            <a:r>
              <a:rPr lang="en-US" altLang="en-US" dirty="0" err="1">
                <a:latin typeface="Arial Narrow" panose="020B0604020202020204" pitchFamily="34" charset="0"/>
              </a:rPr>
              <a:t>hôm</a:t>
            </a:r>
            <a:r>
              <a:rPr lang="en-US" altLang="en-US" dirty="0">
                <a:latin typeface="Arial Narrow" panose="020B0604020202020204" pitchFamily="34" charset="0"/>
              </a:rPr>
              <a:t> </a:t>
            </a:r>
            <a:r>
              <a:rPr lang="en-US" altLang="en-US" dirty="0" err="1">
                <a:latin typeface="Arial Narrow" panose="020B0604020202020204" pitchFamily="34" charset="0"/>
              </a:rPr>
              <a:t>trước</a:t>
            </a:r>
            <a:r>
              <a:rPr lang="en-US" altLang="en-US" dirty="0">
                <a:latin typeface="Arial Narrow" panose="020B0604020202020204" pitchFamily="34" charset="0"/>
              </a:rPr>
              <a:t> …”</a:t>
            </a:r>
          </a:p>
          <a:p>
            <a:pPr algn="ctr">
              <a:lnSpc>
                <a:spcPct val="80000"/>
              </a:lnSpc>
              <a:buFont typeface="Wingdings" pitchFamily="2" charset="2"/>
              <a:buNone/>
            </a:pPr>
            <a:r>
              <a:rPr lang="en-US" altLang="en-US" dirty="0" err="1"/>
              <a:t>Phê</a:t>
            </a:r>
            <a:r>
              <a:rPr lang="en-US" altLang="en-US" dirty="0"/>
              <a:t> </a:t>
            </a:r>
            <a:r>
              <a:rPr lang="en-US" altLang="en-US" dirty="0" err="1"/>
              <a:t>phán</a:t>
            </a:r>
            <a:r>
              <a:rPr lang="en-US" altLang="en-US" dirty="0"/>
              <a:t>, </a:t>
            </a:r>
            <a:r>
              <a:rPr lang="en-US" altLang="en-US" dirty="0" err="1"/>
              <a:t>đe</a:t>
            </a:r>
            <a:r>
              <a:rPr lang="en-US" altLang="en-US" dirty="0"/>
              <a:t> </a:t>
            </a:r>
            <a:r>
              <a:rPr lang="en-US" altLang="en-US" dirty="0" err="1"/>
              <a:t>doạ</a:t>
            </a:r>
            <a:r>
              <a:rPr lang="en-US" altLang="en-US" dirty="0"/>
              <a:t>				</a:t>
            </a:r>
            <a:r>
              <a:rPr lang="en-US" altLang="en-US" dirty="0" err="1"/>
              <a:t>Bày</a:t>
            </a:r>
            <a:r>
              <a:rPr lang="en-US" altLang="en-US" dirty="0"/>
              <a:t> </a:t>
            </a:r>
            <a:r>
              <a:rPr lang="en-US" altLang="en-US" dirty="0" err="1"/>
              <a:t>tỏ</a:t>
            </a:r>
            <a:r>
              <a:rPr lang="en-US" altLang="en-US" dirty="0"/>
              <a:t> </a:t>
            </a:r>
            <a:r>
              <a:rPr lang="en-US" altLang="en-US" dirty="0" err="1"/>
              <a:t>kỳ</a:t>
            </a:r>
            <a:r>
              <a:rPr lang="en-US" altLang="en-US" dirty="0"/>
              <a:t> </a:t>
            </a:r>
            <a:r>
              <a:rPr lang="en-US" altLang="en-US" dirty="0" err="1"/>
              <a:t>vọng</a:t>
            </a:r>
            <a:endParaRPr lang="en-US" altLang="en-US" dirty="0"/>
          </a:p>
          <a:p>
            <a:pPr algn="ctr">
              <a:lnSpc>
                <a:spcPct val="80000"/>
              </a:lnSpc>
            </a:pPr>
            <a:r>
              <a:rPr lang="en-US" altLang="en-US" u="sng" dirty="0"/>
              <a:t>NH </a:t>
            </a:r>
            <a:r>
              <a:rPr lang="en-US" altLang="en-US" u="sng" dirty="0" err="1"/>
              <a:t>đùa</a:t>
            </a:r>
            <a:r>
              <a:rPr lang="en-US" altLang="en-US" u="sng" dirty="0"/>
              <a:t> </a:t>
            </a:r>
            <a:r>
              <a:rPr lang="en-US" altLang="en-US" u="sng" dirty="0" err="1"/>
              <a:t>nghịch</a:t>
            </a:r>
            <a:r>
              <a:rPr lang="en-US" altLang="en-US" u="sng" dirty="0"/>
              <a:t>, </a:t>
            </a:r>
            <a:r>
              <a:rPr lang="en-US" altLang="en-US" u="sng" dirty="0" err="1"/>
              <a:t>gây</a:t>
            </a:r>
            <a:r>
              <a:rPr lang="en-US" altLang="en-US" u="sng" dirty="0"/>
              <a:t> </a:t>
            </a:r>
            <a:r>
              <a:rPr lang="en-US" altLang="en-US" u="sng" dirty="0" err="1"/>
              <a:t>mất</a:t>
            </a:r>
            <a:r>
              <a:rPr lang="en-US" altLang="en-US" u="sng" dirty="0"/>
              <a:t> </a:t>
            </a:r>
            <a:r>
              <a:rPr lang="en-US" altLang="en-US" u="sng" dirty="0" err="1"/>
              <a:t>trật</a:t>
            </a:r>
            <a:r>
              <a:rPr lang="en-US" altLang="en-US" u="sng" dirty="0"/>
              <a:t> </a:t>
            </a:r>
            <a:r>
              <a:rPr lang="en-US" altLang="en-US" u="sng" dirty="0" err="1"/>
              <a:t>tự</a:t>
            </a:r>
            <a:endParaRPr lang="en-US" altLang="en-US" u="sng" dirty="0"/>
          </a:p>
          <a:p>
            <a:pPr>
              <a:lnSpc>
                <a:spcPct val="80000"/>
              </a:lnSpc>
              <a:buFont typeface="Wingdings" pitchFamily="2" charset="2"/>
              <a:buNone/>
            </a:pPr>
            <a:r>
              <a:rPr lang="en-US" altLang="en-US" dirty="0">
                <a:latin typeface="Arial Narrow" panose="020B0604020202020204" pitchFamily="34" charset="0"/>
              </a:rPr>
              <a:t>“</a:t>
            </a:r>
            <a:r>
              <a:rPr lang="en-US" altLang="en-US" dirty="0" err="1">
                <a:latin typeface="Arial Narrow" panose="020B0604020202020204" pitchFamily="34" charset="0"/>
              </a:rPr>
              <a:t>Có</a:t>
            </a:r>
            <a:r>
              <a:rPr lang="en-US" altLang="en-US" dirty="0">
                <a:latin typeface="Arial Narrow" panose="020B0604020202020204" pitchFamily="34" charset="0"/>
              </a:rPr>
              <a:t> </a:t>
            </a:r>
            <a:r>
              <a:rPr lang="en-US" altLang="en-US" dirty="0" err="1">
                <a:latin typeface="Arial Narrow" panose="020B0604020202020204" pitchFamily="34" charset="0"/>
              </a:rPr>
              <a:t>thôi</a:t>
            </a:r>
            <a:r>
              <a:rPr lang="en-US" altLang="en-US" dirty="0">
                <a:latin typeface="Arial Narrow" panose="020B0604020202020204" pitchFamily="34" charset="0"/>
              </a:rPr>
              <a:t> </a:t>
            </a:r>
            <a:r>
              <a:rPr lang="en-US" altLang="en-US" dirty="0" err="1">
                <a:latin typeface="Arial Narrow" panose="020B0604020202020204" pitchFamily="34" charset="0"/>
              </a:rPr>
              <a:t>đùa</a:t>
            </a:r>
            <a:r>
              <a:rPr lang="en-US" altLang="en-US" dirty="0">
                <a:latin typeface="Arial Narrow" panose="020B0604020202020204" pitchFamily="34" charset="0"/>
              </a:rPr>
              <a:t> </a:t>
            </a:r>
            <a:r>
              <a:rPr lang="en-US" altLang="en-US" dirty="0" err="1">
                <a:latin typeface="Arial Narrow" panose="020B0604020202020204" pitchFamily="34" charset="0"/>
              </a:rPr>
              <a:t>nghịch</a:t>
            </a:r>
            <a:r>
              <a:rPr lang="en-US" altLang="en-US" dirty="0">
                <a:latin typeface="Arial Narrow" panose="020B0604020202020204" pitchFamily="34" charset="0"/>
              </a:rPr>
              <a:t>, </a:t>
            </a:r>
            <a:r>
              <a:rPr lang="en-US" altLang="en-US" dirty="0" err="1">
                <a:latin typeface="Arial Narrow" panose="020B0604020202020204" pitchFamily="34" charset="0"/>
              </a:rPr>
              <a:t>nói</a:t>
            </a:r>
            <a:r>
              <a:rPr lang="en-US" altLang="en-US" dirty="0">
                <a:latin typeface="Arial Narrow" panose="020B0604020202020204" pitchFamily="34" charset="0"/>
              </a:rPr>
              <a:t> </a:t>
            </a:r>
            <a:r>
              <a:rPr lang="en-US" altLang="en-US" dirty="0" err="1">
                <a:latin typeface="Arial Narrow" panose="020B0604020202020204" pitchFamily="34" charset="0"/>
              </a:rPr>
              <a:t>chuyện</a:t>
            </a:r>
            <a:r>
              <a:rPr lang="en-US" altLang="en-US" dirty="0">
                <a:latin typeface="Arial Narrow" panose="020B0604020202020204" pitchFamily="34" charset="0"/>
              </a:rPr>
              <a:t> </a:t>
            </a:r>
            <a:r>
              <a:rPr lang="en-US" altLang="en-US" dirty="0" err="1">
                <a:latin typeface="Arial Narrow" panose="020B0604020202020204" pitchFamily="34" charset="0"/>
              </a:rPr>
              <a:t>đi</a:t>
            </a:r>
            <a:r>
              <a:rPr lang="en-US" altLang="en-US" dirty="0">
                <a:latin typeface="Arial Narrow" panose="020B0604020202020204" pitchFamily="34" charset="0"/>
              </a:rPr>
              <a:t> </a:t>
            </a:r>
            <a:r>
              <a:rPr lang="en-US" altLang="en-US" dirty="0" err="1">
                <a:latin typeface="Arial Narrow" panose="020B0604020202020204" pitchFamily="34" charset="0"/>
              </a:rPr>
              <a:t>không</a:t>
            </a:r>
            <a:r>
              <a:rPr lang="en-US" altLang="en-US" dirty="0">
                <a:latin typeface="Arial Narrow" panose="020B0604020202020204" pitchFamily="34" charset="0"/>
              </a:rPr>
              <a:t>!”		 “</a:t>
            </a:r>
            <a:r>
              <a:rPr lang="en-US" altLang="en-US" dirty="0" err="1">
                <a:latin typeface="Arial Narrow" panose="020B0604020202020204" pitchFamily="34" charset="0"/>
              </a:rPr>
              <a:t>Nghe</a:t>
            </a:r>
            <a:r>
              <a:rPr lang="en-US" altLang="en-US" dirty="0">
                <a:latin typeface="Arial Narrow" panose="020B0604020202020204" pitchFamily="34" charset="0"/>
              </a:rPr>
              <a:t> </a:t>
            </a:r>
            <a:r>
              <a:rPr lang="en-US" altLang="en-US" dirty="0" err="1">
                <a:latin typeface="Arial Narrow" panose="020B0604020202020204" pitchFamily="34" charset="0"/>
              </a:rPr>
              <a:t>cô</a:t>
            </a:r>
            <a:r>
              <a:rPr lang="en-US" altLang="en-US" dirty="0">
                <a:latin typeface="Arial Narrow" panose="020B0604020202020204" pitchFamily="34" charset="0"/>
              </a:rPr>
              <a:t> </a:t>
            </a:r>
            <a:r>
              <a:rPr lang="en-US" altLang="en-US" dirty="0" err="1">
                <a:latin typeface="Arial Narrow" panose="020B0604020202020204" pitchFamily="34" charset="0"/>
              </a:rPr>
              <a:t>giảng</a:t>
            </a:r>
            <a:r>
              <a:rPr lang="en-US" altLang="en-US" dirty="0">
                <a:latin typeface="Arial Narrow" panose="020B0604020202020204" pitchFamily="34" charset="0"/>
              </a:rPr>
              <a:t> </a:t>
            </a:r>
            <a:r>
              <a:rPr lang="en-US" altLang="en-US" dirty="0" err="1">
                <a:latin typeface="Arial Narrow" panose="020B0604020202020204" pitchFamily="34" charset="0"/>
              </a:rPr>
              <a:t>bài</a:t>
            </a:r>
            <a:r>
              <a:rPr lang="en-US" altLang="en-US" dirty="0">
                <a:latin typeface="Arial Narrow" panose="020B0604020202020204" pitchFamily="34" charset="0"/>
              </a:rPr>
              <a:t> </a:t>
            </a:r>
            <a:r>
              <a:rPr lang="en-US" altLang="en-US" dirty="0" err="1">
                <a:latin typeface="Arial Narrow" panose="020B0604020202020204" pitchFamily="34" charset="0"/>
              </a:rPr>
              <a:t>được</a:t>
            </a:r>
            <a:r>
              <a:rPr lang="en-US" altLang="en-US" dirty="0">
                <a:latin typeface="Arial Narrow" panose="020B0604020202020204" pitchFamily="34" charset="0"/>
              </a:rPr>
              <a:t> </a:t>
            </a:r>
            <a:r>
              <a:rPr lang="en-US" altLang="en-US" dirty="0" err="1">
                <a:latin typeface="Arial Narrow" panose="020B0604020202020204" pitchFamily="34" charset="0"/>
              </a:rPr>
              <a:t>không</a:t>
            </a:r>
            <a:r>
              <a:rPr lang="en-US" altLang="en-US" dirty="0">
                <a:latin typeface="Arial Narrow" panose="020B0604020202020204" pitchFamily="34" charset="0"/>
              </a:rPr>
              <a:t>!”</a:t>
            </a:r>
          </a:p>
          <a:p>
            <a:pPr algn="ctr">
              <a:lnSpc>
                <a:spcPct val="80000"/>
              </a:lnSpc>
              <a:buFont typeface="Wingdings" pitchFamily="2" charset="2"/>
              <a:buNone/>
            </a:pPr>
            <a:r>
              <a:rPr lang="en-US" altLang="en-US" dirty="0" err="1"/>
              <a:t>Cứng</a:t>
            </a:r>
            <a:r>
              <a:rPr lang="en-US" altLang="en-US" dirty="0"/>
              <a:t> </a:t>
            </a:r>
            <a:r>
              <a:rPr lang="en-US" altLang="en-US" dirty="0" err="1"/>
              <a:t>nhắc</a:t>
            </a:r>
            <a:r>
              <a:rPr lang="en-US" altLang="en-US" dirty="0"/>
              <a:t>, </a:t>
            </a:r>
            <a:r>
              <a:rPr lang="en-US" altLang="en-US" dirty="0" err="1"/>
              <a:t>áp</a:t>
            </a:r>
            <a:r>
              <a:rPr lang="en-US" altLang="en-US" dirty="0"/>
              <a:t> </a:t>
            </a:r>
            <a:r>
              <a:rPr lang="en-US" altLang="en-US" dirty="0" err="1"/>
              <a:t>đặt</a:t>
            </a:r>
            <a:r>
              <a:rPr lang="en-US" altLang="en-US" dirty="0"/>
              <a:t>				</a:t>
            </a:r>
            <a:r>
              <a:rPr lang="en-US" altLang="en-US" dirty="0" err="1"/>
              <a:t>Tạo</a:t>
            </a:r>
            <a:r>
              <a:rPr lang="en-US" altLang="en-US" dirty="0"/>
              <a:t> </a:t>
            </a:r>
            <a:r>
              <a:rPr lang="en-US" altLang="en-US" dirty="0" err="1"/>
              <a:t>cơ</a:t>
            </a:r>
            <a:r>
              <a:rPr lang="en-US" altLang="en-US" dirty="0"/>
              <a:t> </a:t>
            </a:r>
            <a:r>
              <a:rPr lang="en-US" altLang="en-US" dirty="0" err="1"/>
              <a:t>hội</a:t>
            </a:r>
            <a:r>
              <a:rPr lang="en-US" altLang="en-US" dirty="0"/>
              <a:t> </a:t>
            </a:r>
            <a:r>
              <a:rPr lang="en-US" altLang="en-US" dirty="0" err="1"/>
              <a:t>lựa</a:t>
            </a:r>
            <a:r>
              <a:rPr lang="en-US" altLang="en-US" dirty="0"/>
              <a:t> </a:t>
            </a:r>
            <a:r>
              <a:rPr lang="en-US" altLang="en-US" dirty="0" err="1"/>
              <a:t>chọn</a:t>
            </a:r>
            <a:endParaRPr lang="en-US" altLang="en-US" dirty="0"/>
          </a:p>
          <a:p>
            <a:pPr algn="ctr">
              <a:lnSpc>
                <a:spcPct val="80000"/>
              </a:lnSpc>
            </a:pPr>
            <a:r>
              <a:rPr lang="en-US" altLang="en-US" u="sng" dirty="0"/>
              <a:t>NH </a:t>
            </a:r>
            <a:r>
              <a:rPr lang="en-US" altLang="en-US" u="sng" dirty="0" err="1"/>
              <a:t>từ</a:t>
            </a:r>
            <a:r>
              <a:rPr lang="en-US" altLang="en-US" u="sng" dirty="0"/>
              <a:t> </a:t>
            </a:r>
            <a:r>
              <a:rPr lang="en-US" altLang="en-US" u="sng" dirty="0" err="1"/>
              <a:t>chối</a:t>
            </a:r>
            <a:r>
              <a:rPr lang="en-US" altLang="en-US" u="sng" dirty="0"/>
              <a:t> </a:t>
            </a:r>
            <a:r>
              <a:rPr lang="en-US" altLang="en-US" u="sng" dirty="0" err="1"/>
              <a:t>thực</a:t>
            </a:r>
            <a:r>
              <a:rPr lang="en-US" altLang="en-US" u="sng" dirty="0"/>
              <a:t> </a:t>
            </a:r>
            <a:r>
              <a:rPr lang="en-US" altLang="en-US" u="sng" dirty="0" err="1"/>
              <a:t>hiện</a:t>
            </a:r>
            <a:r>
              <a:rPr lang="en-US" altLang="en-US" u="sng" dirty="0"/>
              <a:t> </a:t>
            </a:r>
            <a:r>
              <a:rPr lang="en-US" altLang="en-US" u="sng" dirty="0" err="1"/>
              <a:t>nhiệm</a:t>
            </a:r>
            <a:r>
              <a:rPr lang="en-US" altLang="en-US" u="sng" dirty="0"/>
              <a:t> </a:t>
            </a:r>
            <a:r>
              <a:rPr lang="en-US" altLang="en-US" u="sng" dirty="0" err="1"/>
              <a:t>vụ</a:t>
            </a:r>
            <a:endParaRPr lang="en-US" altLang="en-US" u="sng" dirty="0"/>
          </a:p>
          <a:p>
            <a:pPr>
              <a:lnSpc>
                <a:spcPct val="80000"/>
              </a:lnSpc>
              <a:buFont typeface="Wingdings" pitchFamily="2" charset="2"/>
              <a:buNone/>
            </a:pPr>
            <a:r>
              <a:rPr lang="en-US" altLang="en-US" dirty="0">
                <a:latin typeface="Arial Narrow" panose="020B0604020202020204" pitchFamily="34" charset="0"/>
              </a:rPr>
              <a:t>“</a:t>
            </a:r>
            <a:r>
              <a:rPr lang="en-US" altLang="en-US" dirty="0" err="1">
                <a:latin typeface="Arial Narrow" panose="020B0604020202020204" pitchFamily="34" charset="0"/>
              </a:rPr>
              <a:t>Đây</a:t>
            </a:r>
            <a:r>
              <a:rPr lang="en-US" altLang="en-US" dirty="0">
                <a:latin typeface="Arial Narrow" panose="020B0604020202020204" pitchFamily="34" charset="0"/>
              </a:rPr>
              <a:t> </a:t>
            </a:r>
            <a:r>
              <a:rPr lang="en-US" altLang="en-US" dirty="0" err="1">
                <a:latin typeface="Arial Narrow" panose="020B0604020202020204" pitchFamily="34" charset="0"/>
              </a:rPr>
              <a:t>là</a:t>
            </a:r>
            <a:r>
              <a:rPr lang="en-US" altLang="en-US" dirty="0">
                <a:latin typeface="Arial Narrow" panose="020B0604020202020204" pitchFamily="34" charset="0"/>
              </a:rPr>
              <a:t> </a:t>
            </a:r>
            <a:r>
              <a:rPr lang="en-US" altLang="en-US" dirty="0" err="1">
                <a:latin typeface="Arial Narrow" panose="020B0604020202020204" pitchFamily="34" charset="0"/>
              </a:rPr>
              <a:t>quy</a:t>
            </a:r>
            <a:r>
              <a:rPr lang="en-US" altLang="en-US" dirty="0">
                <a:latin typeface="Arial Narrow" panose="020B0604020202020204" pitchFamily="34" charset="0"/>
              </a:rPr>
              <a:t> </a:t>
            </a:r>
            <a:r>
              <a:rPr lang="en-US" altLang="en-US" dirty="0" err="1">
                <a:latin typeface="Arial Narrow" panose="020B0604020202020204" pitchFamily="34" charset="0"/>
              </a:rPr>
              <a:t>định</a:t>
            </a:r>
            <a:r>
              <a:rPr lang="en-US" altLang="en-US" dirty="0">
                <a:latin typeface="Arial Narrow" panose="020B0604020202020204" pitchFamily="34" charset="0"/>
              </a:rPr>
              <a:t>, </a:t>
            </a:r>
            <a:r>
              <a:rPr lang="en-US" altLang="en-US" dirty="0" err="1">
                <a:latin typeface="Arial Narrow" panose="020B0604020202020204" pitchFamily="34" charset="0"/>
              </a:rPr>
              <a:t>tất</a:t>
            </a:r>
            <a:r>
              <a:rPr lang="en-US" altLang="en-US" dirty="0">
                <a:latin typeface="Arial Narrow" panose="020B0604020202020204" pitchFamily="34" charset="0"/>
              </a:rPr>
              <a:t> </a:t>
            </a:r>
            <a:r>
              <a:rPr lang="en-US" altLang="en-US" dirty="0" err="1">
                <a:latin typeface="Arial Narrow" panose="020B0604020202020204" pitchFamily="34" charset="0"/>
              </a:rPr>
              <a:t>cả</a:t>
            </a:r>
            <a:r>
              <a:rPr lang="en-US" altLang="en-US" dirty="0">
                <a:latin typeface="Arial Narrow" panose="020B0604020202020204" pitchFamily="34" charset="0"/>
              </a:rPr>
              <a:t> </a:t>
            </a:r>
            <a:r>
              <a:rPr lang="en-US" altLang="en-US" dirty="0" err="1">
                <a:latin typeface="Arial Narrow" panose="020B0604020202020204" pitchFamily="34" charset="0"/>
              </a:rPr>
              <a:t>đều</a:t>
            </a:r>
            <a:r>
              <a:rPr lang="en-US" altLang="en-US" dirty="0">
                <a:latin typeface="Arial Narrow" panose="020B0604020202020204" pitchFamily="34" charset="0"/>
              </a:rPr>
              <a:t> </a:t>
            </a:r>
            <a:r>
              <a:rPr lang="en-US" altLang="en-US" dirty="0" err="1">
                <a:latin typeface="Arial Narrow" panose="020B0604020202020204" pitchFamily="34" charset="0"/>
              </a:rPr>
              <a:t>phải</a:t>
            </a:r>
            <a:r>
              <a:rPr lang="en-US" altLang="en-US" dirty="0">
                <a:latin typeface="Arial Narrow" panose="020B0604020202020204" pitchFamily="34" charset="0"/>
              </a:rPr>
              <a:t> </a:t>
            </a:r>
            <a:r>
              <a:rPr lang="en-US" altLang="en-US" dirty="0" err="1">
                <a:latin typeface="Arial Narrow" panose="020B0604020202020204" pitchFamily="34" charset="0"/>
              </a:rPr>
              <a:t>thực</a:t>
            </a:r>
            <a:r>
              <a:rPr lang="en-US" altLang="en-US" dirty="0">
                <a:latin typeface="Arial Narrow" panose="020B0604020202020204" pitchFamily="34" charset="0"/>
              </a:rPr>
              <a:t> </a:t>
            </a:r>
            <a:r>
              <a:rPr lang="en-US" altLang="en-US" dirty="0" err="1">
                <a:latin typeface="Arial Narrow" panose="020B0604020202020204" pitchFamily="34" charset="0"/>
              </a:rPr>
              <a:t>hiện</a:t>
            </a:r>
            <a:r>
              <a:rPr lang="en-US" altLang="en-US" dirty="0">
                <a:latin typeface="Arial Narrow" panose="020B0604020202020204" pitchFamily="34" charset="0"/>
              </a:rPr>
              <a:t>” 	“</a:t>
            </a:r>
            <a:r>
              <a:rPr lang="en-US" altLang="en-US" dirty="0" err="1">
                <a:latin typeface="Arial Narrow" panose="020B0604020202020204" pitchFamily="34" charset="0"/>
              </a:rPr>
              <a:t>Em</a:t>
            </a:r>
            <a:r>
              <a:rPr lang="en-US" altLang="en-US" dirty="0">
                <a:latin typeface="Arial Narrow" panose="020B0604020202020204" pitchFamily="34" charset="0"/>
              </a:rPr>
              <a:t> </a:t>
            </a:r>
            <a:r>
              <a:rPr lang="en-US" altLang="en-US" dirty="0" err="1">
                <a:latin typeface="Arial Narrow" panose="020B0604020202020204" pitchFamily="34" charset="0"/>
              </a:rPr>
              <a:t>có</a:t>
            </a:r>
            <a:r>
              <a:rPr lang="en-US" altLang="en-US" dirty="0">
                <a:latin typeface="Arial Narrow" panose="020B0604020202020204" pitchFamily="34" charset="0"/>
              </a:rPr>
              <a:t> </a:t>
            </a:r>
            <a:r>
              <a:rPr lang="en-US" altLang="en-US" dirty="0" err="1">
                <a:latin typeface="Arial Narrow" panose="020B0604020202020204" pitchFamily="34" charset="0"/>
              </a:rPr>
              <a:t>thể</a:t>
            </a:r>
            <a:r>
              <a:rPr lang="en-US" altLang="en-US" dirty="0">
                <a:latin typeface="Arial Narrow" panose="020B0604020202020204" pitchFamily="34" charset="0"/>
              </a:rPr>
              <a:t> </a:t>
            </a:r>
            <a:r>
              <a:rPr lang="en-US" altLang="en-US" dirty="0" err="1">
                <a:latin typeface="Arial Narrow" panose="020B0604020202020204" pitchFamily="34" charset="0"/>
              </a:rPr>
              <a:t>đến</a:t>
            </a:r>
            <a:r>
              <a:rPr lang="en-US" altLang="en-US" dirty="0">
                <a:latin typeface="Arial Narrow" panose="020B0604020202020204" pitchFamily="34" charset="0"/>
              </a:rPr>
              <a:t> </a:t>
            </a:r>
            <a:r>
              <a:rPr lang="en-US" altLang="en-US" dirty="0" err="1">
                <a:latin typeface="Arial Narrow" panose="020B0604020202020204" pitchFamily="34" charset="0"/>
              </a:rPr>
              <a:t>gửi</a:t>
            </a:r>
            <a:r>
              <a:rPr lang="en-US" altLang="en-US" dirty="0">
                <a:latin typeface="Arial Narrow" panose="020B0604020202020204" pitchFamily="34" charset="0"/>
              </a:rPr>
              <a:t> </a:t>
            </a:r>
            <a:r>
              <a:rPr lang="en-US" altLang="en-US" dirty="0" err="1">
                <a:latin typeface="Arial Narrow" panose="020B0604020202020204" pitchFamily="34" charset="0"/>
              </a:rPr>
              <a:t>bài</a:t>
            </a:r>
            <a:r>
              <a:rPr lang="en-US" altLang="en-US" dirty="0">
                <a:latin typeface="Arial Narrow" panose="020B0604020202020204" pitchFamily="34" charset="0"/>
              </a:rPr>
              <a:t> </a:t>
            </a:r>
            <a:r>
              <a:rPr lang="en-US" altLang="en-US" dirty="0" err="1">
                <a:latin typeface="Arial Narrow" panose="020B0604020202020204" pitchFamily="34" charset="0"/>
              </a:rPr>
              <a:t>vào</a:t>
            </a:r>
            <a:r>
              <a:rPr lang="en-US" altLang="en-US" dirty="0">
                <a:latin typeface="Arial Narrow" panose="020B0604020202020204" pitchFamily="34" charset="0"/>
              </a:rPr>
              <a:t> </a:t>
            </a:r>
            <a:r>
              <a:rPr lang="en-US" altLang="en-US" dirty="0" err="1">
                <a:latin typeface="Arial Narrow" panose="020B0604020202020204" pitchFamily="34" charset="0"/>
              </a:rPr>
              <a:t>buổi</a:t>
            </a:r>
            <a:r>
              <a:rPr lang="en-US" altLang="en-US" dirty="0">
                <a:latin typeface="Arial Narrow" panose="020B0604020202020204" pitchFamily="34" charset="0"/>
              </a:rPr>
              <a:t> </a:t>
            </a:r>
            <a:r>
              <a:rPr lang="en-US" altLang="en-US" dirty="0" err="1">
                <a:latin typeface="Arial Narrow" panose="020B0604020202020204" pitchFamily="34" charset="0"/>
              </a:rPr>
              <a:t>chiều</a:t>
            </a:r>
            <a:r>
              <a:rPr lang="en-US" altLang="en-US" dirty="0">
                <a:latin typeface="Arial Narrow" panose="020B0604020202020204" pitchFamily="34" charset="0"/>
              </a:rPr>
              <a:t>”</a:t>
            </a:r>
          </a:p>
          <a:p>
            <a:pPr algn="ctr">
              <a:lnSpc>
                <a:spcPct val="80000"/>
              </a:lnSpc>
              <a:buFont typeface="Wingdings" pitchFamily="2" charset="2"/>
              <a:buNone/>
            </a:pPr>
            <a:r>
              <a:rPr lang="en-US" altLang="en-US" dirty="0" err="1"/>
              <a:t>Lạnh</a:t>
            </a:r>
            <a:r>
              <a:rPr lang="en-US" altLang="en-US" dirty="0"/>
              <a:t> </a:t>
            </a:r>
            <a:r>
              <a:rPr lang="en-US" altLang="en-US" dirty="0" err="1"/>
              <a:t>lùng</a:t>
            </a:r>
            <a:r>
              <a:rPr lang="en-US" altLang="en-US" dirty="0"/>
              <a:t>, </a:t>
            </a:r>
            <a:r>
              <a:rPr lang="en-US" altLang="en-US" dirty="0" err="1"/>
              <a:t>nghiêm</a:t>
            </a:r>
            <a:r>
              <a:rPr lang="en-US" altLang="en-US" dirty="0"/>
              <a:t> </a:t>
            </a:r>
            <a:r>
              <a:rPr lang="en-US" altLang="en-US" dirty="0" err="1"/>
              <a:t>nghị</a:t>
            </a:r>
            <a:r>
              <a:rPr lang="en-US" altLang="en-US" dirty="0"/>
              <a:t>				</a:t>
            </a:r>
            <a:r>
              <a:rPr lang="en-US" altLang="en-US" dirty="0" err="1"/>
              <a:t>Gần</a:t>
            </a:r>
            <a:r>
              <a:rPr lang="en-US" altLang="en-US" dirty="0"/>
              <a:t> </a:t>
            </a:r>
            <a:r>
              <a:rPr lang="en-US" altLang="en-US" dirty="0" err="1"/>
              <a:t>gũi</a:t>
            </a:r>
            <a:r>
              <a:rPr lang="en-US" altLang="en-US" dirty="0"/>
              <a:t>, </a:t>
            </a:r>
            <a:r>
              <a:rPr lang="en-US" altLang="en-US" dirty="0" err="1"/>
              <a:t>cởi</a:t>
            </a:r>
            <a:r>
              <a:rPr lang="en-US" altLang="en-US" dirty="0"/>
              <a:t> </a:t>
            </a:r>
            <a:r>
              <a:rPr lang="en-US" altLang="en-US" dirty="0" err="1"/>
              <a:t>mở</a:t>
            </a:r>
            <a:endParaRPr lang="en-US" altLang="en-US" dirty="0"/>
          </a:p>
        </p:txBody>
      </p:sp>
    </p:spTree>
    <p:extLst>
      <p:ext uri="{BB962C8B-B14F-4D97-AF65-F5344CB8AC3E}">
        <p14:creationId xmlns:p14="http://schemas.microsoft.com/office/powerpoint/2010/main" xmlns="" val="347398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additive="base">
                                        <p:cTn id="14"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 calcmode="lin" valueType="num">
                                      <p:cBhvr>
                                        <p:cTn id="20" dur="1000" fill="hold"/>
                                        <p:tgtEl>
                                          <p:spTgt spid="16387">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6387">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6387">
                                            <p:txEl>
                                              <p:pRg st="2" end="2"/>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p:cTn id="25" dur="1000" fill="hold"/>
                                        <p:tgtEl>
                                          <p:spTgt spid="1638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638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63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 calcmode="lin" valueType="num">
                                      <p:cBhvr>
                                        <p:cTn id="32" dur="1000" fill="hold"/>
                                        <p:tgtEl>
                                          <p:spTgt spid="16387">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1638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638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6387">
                                            <p:txEl>
                                              <p:pRg st="5" end="5"/>
                                            </p:txEl>
                                          </p:spTgt>
                                        </p:tgtEl>
                                        <p:attrNameLst>
                                          <p:attrName>style.visibility</p:attrName>
                                        </p:attrNameLst>
                                      </p:cBhvr>
                                      <p:to>
                                        <p:strVal val="visible"/>
                                      </p:to>
                                    </p:set>
                                    <p:anim calcmode="lin" valueType="num">
                                      <p:cBhvr additive="base">
                                        <p:cTn id="39"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16387">
                                            <p:txEl>
                                              <p:pRg st="6" end="6"/>
                                            </p:txEl>
                                          </p:spTgt>
                                        </p:tgtEl>
                                        <p:attrNameLst>
                                          <p:attrName>style.visibility</p:attrName>
                                        </p:attrNameLst>
                                      </p:cBhvr>
                                      <p:to>
                                        <p:strVal val="visible"/>
                                      </p:to>
                                    </p:set>
                                    <p:anim calcmode="lin" valueType="num">
                                      <p:cBhvr>
                                        <p:cTn id="45" dur="1000" fill="hold"/>
                                        <p:tgtEl>
                                          <p:spTgt spid="16387">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16387">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16387">
                                            <p:txEl>
                                              <p:pRg st="6" end="6"/>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16387">
                                            <p:txEl>
                                              <p:pRg st="7" end="7"/>
                                            </p:txEl>
                                          </p:spTgt>
                                        </p:tgtEl>
                                        <p:attrNameLst>
                                          <p:attrName>style.visibility</p:attrName>
                                        </p:attrNameLst>
                                      </p:cBhvr>
                                      <p:to>
                                        <p:strVal val="visible"/>
                                      </p:to>
                                    </p:set>
                                    <p:anim calcmode="lin" valueType="num">
                                      <p:cBhvr>
                                        <p:cTn id="50" dur="1000" fill="hold"/>
                                        <p:tgtEl>
                                          <p:spTgt spid="16387">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16387">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16387">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nodeType="clickEffect">
                                  <p:stCondLst>
                                    <p:cond delay="0"/>
                                  </p:stCondLst>
                                  <p:childTnLst>
                                    <p:set>
                                      <p:cBhvr>
                                        <p:cTn id="56" dur="1" fill="hold">
                                          <p:stCondLst>
                                            <p:cond delay="0"/>
                                          </p:stCondLst>
                                        </p:cTn>
                                        <p:tgtEl>
                                          <p:spTgt spid="16387">
                                            <p:txEl>
                                              <p:pRg st="8" end="8"/>
                                            </p:txEl>
                                          </p:spTgt>
                                        </p:tgtEl>
                                        <p:attrNameLst>
                                          <p:attrName>style.visibility</p:attrName>
                                        </p:attrNameLst>
                                      </p:cBhvr>
                                      <p:to>
                                        <p:strVal val="visible"/>
                                      </p:to>
                                    </p:set>
                                    <p:anim calcmode="lin" valueType="num">
                                      <p:cBhvr>
                                        <p:cTn id="57" dur="1000" fill="hold"/>
                                        <p:tgtEl>
                                          <p:spTgt spid="16387">
                                            <p:txEl>
                                              <p:pRg st="8" end="8"/>
                                            </p:txEl>
                                          </p:spTgt>
                                        </p:tgtEl>
                                        <p:attrNameLst>
                                          <p:attrName>ppt_w</p:attrName>
                                        </p:attrNameLst>
                                      </p:cBhvr>
                                      <p:tavLst>
                                        <p:tav tm="0">
                                          <p:val>
                                            <p:strVal val="#ppt_w*0.70"/>
                                          </p:val>
                                        </p:tav>
                                        <p:tav tm="100000">
                                          <p:val>
                                            <p:strVal val="#ppt_w"/>
                                          </p:val>
                                        </p:tav>
                                      </p:tavLst>
                                    </p:anim>
                                    <p:anim calcmode="lin" valueType="num">
                                      <p:cBhvr>
                                        <p:cTn id="58" dur="1000" fill="hold"/>
                                        <p:tgtEl>
                                          <p:spTgt spid="16387">
                                            <p:txEl>
                                              <p:pRg st="8" end="8"/>
                                            </p:txEl>
                                          </p:spTgt>
                                        </p:tgtEl>
                                        <p:attrNameLst>
                                          <p:attrName>ppt_h</p:attrName>
                                        </p:attrNameLst>
                                      </p:cBhvr>
                                      <p:tavLst>
                                        <p:tav tm="0">
                                          <p:val>
                                            <p:strVal val="#ppt_h"/>
                                          </p:val>
                                        </p:tav>
                                        <p:tav tm="100000">
                                          <p:val>
                                            <p:strVal val="#ppt_h"/>
                                          </p:val>
                                        </p:tav>
                                      </p:tavLst>
                                    </p:anim>
                                    <p:animEffect transition="in" filter="fade">
                                      <p:cBhvr>
                                        <p:cTn id="59" dur="1000"/>
                                        <p:tgtEl>
                                          <p:spTgt spid="16387">
                                            <p:txEl>
                                              <p:pRg st="8" end="8"/>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6387">
                                            <p:txEl>
                                              <p:pRg st="9" end="9"/>
                                            </p:txEl>
                                          </p:spTgt>
                                        </p:tgtEl>
                                        <p:attrNameLst>
                                          <p:attrName>style.visibility</p:attrName>
                                        </p:attrNameLst>
                                      </p:cBhvr>
                                      <p:to>
                                        <p:strVal val="visible"/>
                                      </p:to>
                                    </p:set>
                                    <p:anim calcmode="lin" valueType="num">
                                      <p:cBhvr additive="base">
                                        <p:cTn id="64"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nodeType="clickEffect">
                                  <p:stCondLst>
                                    <p:cond delay="0"/>
                                  </p:stCondLst>
                                  <p:childTnLst>
                                    <p:set>
                                      <p:cBhvr>
                                        <p:cTn id="69" dur="1" fill="hold">
                                          <p:stCondLst>
                                            <p:cond delay="0"/>
                                          </p:stCondLst>
                                        </p:cTn>
                                        <p:tgtEl>
                                          <p:spTgt spid="16387">
                                            <p:txEl>
                                              <p:pRg st="10" end="10"/>
                                            </p:txEl>
                                          </p:spTgt>
                                        </p:tgtEl>
                                        <p:attrNameLst>
                                          <p:attrName>style.visibility</p:attrName>
                                        </p:attrNameLst>
                                      </p:cBhvr>
                                      <p:to>
                                        <p:strVal val="visible"/>
                                      </p:to>
                                    </p:set>
                                    <p:anim calcmode="lin" valueType="num">
                                      <p:cBhvr>
                                        <p:cTn id="70" dur="1000" fill="hold"/>
                                        <p:tgtEl>
                                          <p:spTgt spid="16387">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16387">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16387">
                                            <p:txEl>
                                              <p:pRg st="10" end="1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16387">
                                            <p:txEl>
                                              <p:pRg st="11" end="11"/>
                                            </p:txEl>
                                          </p:spTgt>
                                        </p:tgtEl>
                                        <p:attrNameLst>
                                          <p:attrName>style.visibility</p:attrName>
                                        </p:attrNameLst>
                                      </p:cBhvr>
                                      <p:to>
                                        <p:strVal val="visible"/>
                                      </p:to>
                                    </p:set>
                                    <p:anim calcmode="lin" valueType="num">
                                      <p:cBhvr>
                                        <p:cTn id="77" dur="1000" fill="hold"/>
                                        <p:tgtEl>
                                          <p:spTgt spid="16387">
                                            <p:txEl>
                                              <p:pRg st="11" end="11"/>
                                            </p:txEl>
                                          </p:spTgt>
                                        </p:tgtEl>
                                        <p:attrNameLst>
                                          <p:attrName>ppt_w</p:attrName>
                                        </p:attrNameLst>
                                      </p:cBhvr>
                                      <p:tavLst>
                                        <p:tav tm="0">
                                          <p:val>
                                            <p:strVal val="#ppt_w*0.70"/>
                                          </p:val>
                                        </p:tav>
                                        <p:tav tm="100000">
                                          <p:val>
                                            <p:strVal val="#ppt_w"/>
                                          </p:val>
                                        </p:tav>
                                      </p:tavLst>
                                    </p:anim>
                                    <p:anim calcmode="lin" valueType="num">
                                      <p:cBhvr>
                                        <p:cTn id="78" dur="1000" fill="hold"/>
                                        <p:tgtEl>
                                          <p:spTgt spid="16387">
                                            <p:txEl>
                                              <p:pRg st="11" end="11"/>
                                            </p:txEl>
                                          </p:spTgt>
                                        </p:tgtEl>
                                        <p:attrNameLst>
                                          <p:attrName>ppt_h</p:attrName>
                                        </p:attrNameLst>
                                      </p:cBhvr>
                                      <p:tavLst>
                                        <p:tav tm="0">
                                          <p:val>
                                            <p:strVal val="#ppt_h"/>
                                          </p:val>
                                        </p:tav>
                                        <p:tav tm="100000">
                                          <p:val>
                                            <p:strVal val="#ppt_h"/>
                                          </p:val>
                                        </p:tav>
                                      </p:tavLst>
                                    </p:anim>
                                    <p:animEffect transition="in" filter="fade">
                                      <p:cBhvr>
                                        <p:cTn id="79" dur="1000"/>
                                        <p:tgtEl>
                                          <p:spTgt spid="16387">
                                            <p:txEl>
                                              <p:pRg st="11" end="1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6387">
                                            <p:txEl>
                                              <p:pRg st="12" end="12"/>
                                            </p:txEl>
                                          </p:spTgt>
                                        </p:tgtEl>
                                        <p:attrNameLst>
                                          <p:attrName>style.visibility</p:attrName>
                                        </p:attrNameLst>
                                      </p:cBhvr>
                                      <p:to>
                                        <p:strVal val="visible"/>
                                      </p:to>
                                    </p:set>
                                    <p:anim calcmode="lin" valueType="num">
                                      <p:cBhvr additive="base">
                                        <p:cTn id="84"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55" presetClass="entr" presetSubtype="0" fill="hold" nodeType="clickEffect">
                                  <p:stCondLst>
                                    <p:cond delay="0"/>
                                  </p:stCondLst>
                                  <p:childTnLst>
                                    <p:set>
                                      <p:cBhvr>
                                        <p:cTn id="89" dur="1" fill="hold">
                                          <p:stCondLst>
                                            <p:cond delay="0"/>
                                          </p:stCondLst>
                                        </p:cTn>
                                        <p:tgtEl>
                                          <p:spTgt spid="16387">
                                            <p:txEl>
                                              <p:pRg st="13" end="13"/>
                                            </p:txEl>
                                          </p:spTgt>
                                        </p:tgtEl>
                                        <p:attrNameLst>
                                          <p:attrName>style.visibility</p:attrName>
                                        </p:attrNameLst>
                                      </p:cBhvr>
                                      <p:to>
                                        <p:strVal val="visible"/>
                                      </p:to>
                                    </p:set>
                                    <p:anim calcmode="lin" valueType="num">
                                      <p:cBhvr>
                                        <p:cTn id="90" dur="1000" fill="hold"/>
                                        <p:tgtEl>
                                          <p:spTgt spid="16387">
                                            <p:txEl>
                                              <p:pRg st="13" end="13"/>
                                            </p:txEl>
                                          </p:spTgt>
                                        </p:tgtEl>
                                        <p:attrNameLst>
                                          <p:attrName>ppt_w</p:attrName>
                                        </p:attrNameLst>
                                      </p:cBhvr>
                                      <p:tavLst>
                                        <p:tav tm="0">
                                          <p:val>
                                            <p:strVal val="#ppt_w*0.70"/>
                                          </p:val>
                                        </p:tav>
                                        <p:tav tm="100000">
                                          <p:val>
                                            <p:strVal val="#ppt_w"/>
                                          </p:val>
                                        </p:tav>
                                      </p:tavLst>
                                    </p:anim>
                                    <p:anim calcmode="lin" valueType="num">
                                      <p:cBhvr>
                                        <p:cTn id="91" dur="1000" fill="hold"/>
                                        <p:tgtEl>
                                          <p:spTgt spid="16387">
                                            <p:txEl>
                                              <p:pRg st="13" end="13"/>
                                            </p:txEl>
                                          </p:spTgt>
                                        </p:tgtEl>
                                        <p:attrNameLst>
                                          <p:attrName>ppt_h</p:attrName>
                                        </p:attrNameLst>
                                      </p:cBhvr>
                                      <p:tavLst>
                                        <p:tav tm="0">
                                          <p:val>
                                            <p:strVal val="#ppt_h"/>
                                          </p:val>
                                        </p:tav>
                                        <p:tav tm="100000">
                                          <p:val>
                                            <p:strVal val="#ppt_h"/>
                                          </p:val>
                                        </p:tav>
                                      </p:tavLst>
                                    </p:anim>
                                    <p:animEffect transition="in" filter="fade">
                                      <p:cBhvr>
                                        <p:cTn id="92" dur="1000"/>
                                        <p:tgtEl>
                                          <p:spTgt spid="16387">
                                            <p:txEl>
                                              <p:pRg st="13" end="13"/>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5" presetClass="entr" presetSubtype="0" fill="hold" nodeType="clickEffect">
                                  <p:stCondLst>
                                    <p:cond delay="0"/>
                                  </p:stCondLst>
                                  <p:childTnLst>
                                    <p:set>
                                      <p:cBhvr>
                                        <p:cTn id="96" dur="1" fill="hold">
                                          <p:stCondLst>
                                            <p:cond delay="0"/>
                                          </p:stCondLst>
                                        </p:cTn>
                                        <p:tgtEl>
                                          <p:spTgt spid="16387">
                                            <p:txEl>
                                              <p:pRg st="14" end="14"/>
                                            </p:txEl>
                                          </p:spTgt>
                                        </p:tgtEl>
                                        <p:attrNameLst>
                                          <p:attrName>style.visibility</p:attrName>
                                        </p:attrNameLst>
                                      </p:cBhvr>
                                      <p:to>
                                        <p:strVal val="visible"/>
                                      </p:to>
                                    </p:set>
                                    <p:anim calcmode="lin" valueType="num">
                                      <p:cBhvr>
                                        <p:cTn id="97" dur="1000" fill="hold"/>
                                        <p:tgtEl>
                                          <p:spTgt spid="16387">
                                            <p:txEl>
                                              <p:pRg st="14" end="14"/>
                                            </p:txEl>
                                          </p:spTgt>
                                        </p:tgtEl>
                                        <p:attrNameLst>
                                          <p:attrName>ppt_w</p:attrName>
                                        </p:attrNameLst>
                                      </p:cBhvr>
                                      <p:tavLst>
                                        <p:tav tm="0">
                                          <p:val>
                                            <p:strVal val="#ppt_w*0.70"/>
                                          </p:val>
                                        </p:tav>
                                        <p:tav tm="100000">
                                          <p:val>
                                            <p:strVal val="#ppt_w"/>
                                          </p:val>
                                        </p:tav>
                                      </p:tavLst>
                                    </p:anim>
                                    <p:anim calcmode="lin" valueType="num">
                                      <p:cBhvr>
                                        <p:cTn id="98" dur="1000" fill="hold"/>
                                        <p:tgtEl>
                                          <p:spTgt spid="16387">
                                            <p:txEl>
                                              <p:pRg st="14" end="14"/>
                                            </p:txEl>
                                          </p:spTgt>
                                        </p:tgtEl>
                                        <p:attrNameLst>
                                          <p:attrName>ppt_h</p:attrName>
                                        </p:attrNameLst>
                                      </p:cBhvr>
                                      <p:tavLst>
                                        <p:tav tm="0">
                                          <p:val>
                                            <p:strVal val="#ppt_h"/>
                                          </p:val>
                                        </p:tav>
                                        <p:tav tm="100000">
                                          <p:val>
                                            <p:strVal val="#ppt_h"/>
                                          </p:val>
                                        </p:tav>
                                      </p:tavLst>
                                    </p:anim>
                                    <p:animEffect transition="in" filter="fade">
                                      <p:cBhvr>
                                        <p:cTn id="99" dur="1000"/>
                                        <p:tgtEl>
                                          <p:spTgt spid="163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989FC-4A5D-1549-AFA5-6B10357AC83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II. KĨ NĂNG XỬ LÍ CÁC TÌNH HUỐNG SƯ PHẠM</a:t>
            </a:r>
            <a:endParaRPr lang="en-US" dirty="0"/>
          </a:p>
        </p:txBody>
      </p:sp>
      <p:sp>
        <p:nvSpPr>
          <p:cNvPr id="4" name="Text Placeholder 3">
            <a:extLst>
              <a:ext uri="{FF2B5EF4-FFF2-40B4-BE49-F238E27FC236}">
                <a16:creationId xmlns:a16="http://schemas.microsoft.com/office/drawing/2014/main" xmlns="" id="{2F241635-092C-F048-A590-2226F80677C8}"/>
              </a:ext>
            </a:extLst>
          </p:cNvPr>
          <p:cNvSpPr>
            <a:spLocks noGrp="1"/>
          </p:cNvSpPr>
          <p:nvPr>
            <p:ph type="body" sz="half" idx="2"/>
          </p:nvPr>
        </p:nvSpPr>
        <p:spPr>
          <a:xfrm>
            <a:off x="496712" y="4526845"/>
            <a:ext cx="11119556" cy="1896534"/>
          </a:xfrm>
        </p:spPr>
        <p:txBody>
          <a:bodyPr>
            <a:noAutofit/>
          </a:bodyPr>
          <a:lstStyle/>
          <a:p>
            <a:r>
              <a:rPr lang="en-US" sz="4800" b="1" dirty="0" err="1" smtClean="0"/>
              <a:t>Thế</a:t>
            </a:r>
            <a:r>
              <a:rPr lang="en-US" sz="4800" b="1" dirty="0" smtClean="0"/>
              <a:t> </a:t>
            </a:r>
            <a:r>
              <a:rPr lang="en-US" sz="4800" b="1" dirty="0" err="1" smtClean="0"/>
              <a:t>nào</a:t>
            </a:r>
            <a:r>
              <a:rPr lang="en-US" sz="4800" b="1" dirty="0" smtClean="0"/>
              <a:t> </a:t>
            </a:r>
            <a:r>
              <a:rPr lang="en-US" sz="4800" b="1" dirty="0" err="1" smtClean="0"/>
              <a:t>là</a:t>
            </a:r>
            <a:r>
              <a:rPr lang="en-US" sz="4800" b="1" smtClean="0"/>
              <a:t> tình</a:t>
            </a:r>
            <a:r>
              <a:rPr lang="en-US" sz="4800" b="1" dirty="0" smtClean="0"/>
              <a:t> </a:t>
            </a:r>
            <a:r>
              <a:rPr lang="en-US" sz="4800" b="1" dirty="0" err="1" smtClean="0"/>
              <a:t>huống</a:t>
            </a:r>
            <a:r>
              <a:rPr lang="en-US" sz="4800" b="1" dirty="0" smtClean="0"/>
              <a:t> </a:t>
            </a:r>
            <a:r>
              <a:rPr lang="en-US" sz="4800" b="1" dirty="0" err="1" smtClean="0"/>
              <a:t>sư</a:t>
            </a:r>
            <a:r>
              <a:rPr lang="en-US" sz="4800" b="1" dirty="0" smtClean="0"/>
              <a:t> </a:t>
            </a:r>
            <a:r>
              <a:rPr lang="en-US" sz="4800" b="1" dirty="0" err="1" smtClean="0"/>
              <a:t>phạm</a:t>
            </a:r>
            <a:r>
              <a:rPr lang="en-US" sz="4800" b="1" dirty="0" smtClean="0"/>
              <a:t>?</a:t>
            </a:r>
            <a:endParaRPr lang="en-US" sz="4800" b="1" dirty="0"/>
          </a:p>
        </p:txBody>
      </p:sp>
    </p:spTree>
    <p:extLst>
      <p:ext uri="{BB962C8B-B14F-4D97-AF65-F5344CB8AC3E}">
        <p14:creationId xmlns:p14="http://schemas.microsoft.com/office/powerpoint/2010/main" xmlns="" val="1658556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AF267-D241-184E-9058-D18222B01A6D}"/>
              </a:ext>
            </a:extLst>
          </p:cNvPr>
          <p:cNvSpPr>
            <a:spLocks noGrp="1"/>
          </p:cNvSpPr>
          <p:nvPr>
            <p:ph type="title"/>
          </p:nvPr>
        </p:nvSpPr>
        <p:spPr/>
        <p:txBody>
          <a:bodyPr/>
          <a:lstStyle/>
          <a:p>
            <a:r>
              <a:rPr lang="en-US" dirty="0" err="1"/>
              <a:t>Thế</a:t>
            </a:r>
            <a:r>
              <a:rPr lang="en-US" dirty="0"/>
              <a:t> </a:t>
            </a:r>
            <a:r>
              <a:rPr lang="en-US" dirty="0" err="1"/>
              <a:t>nào</a:t>
            </a:r>
            <a:r>
              <a:rPr lang="en-US" dirty="0"/>
              <a:t> </a:t>
            </a:r>
            <a:r>
              <a:rPr lang="en-US" dirty="0" err="1"/>
              <a:t>là</a:t>
            </a:r>
            <a:r>
              <a:rPr lang="en-US" dirty="0"/>
              <a:t> </a:t>
            </a:r>
            <a:r>
              <a:rPr lang="en-US" dirty="0" err="1"/>
              <a:t>tình</a:t>
            </a:r>
            <a:r>
              <a:rPr lang="en-US" dirty="0"/>
              <a:t> </a:t>
            </a:r>
            <a:r>
              <a:rPr lang="en-US" dirty="0" err="1"/>
              <a:t>huống</a:t>
            </a:r>
            <a:r>
              <a:rPr lang="en-US" dirty="0"/>
              <a:t> </a:t>
            </a:r>
            <a:r>
              <a:rPr lang="en-US" dirty="0" err="1"/>
              <a:t>sư</a:t>
            </a:r>
            <a:r>
              <a:rPr lang="en-US" dirty="0"/>
              <a:t> </a:t>
            </a:r>
            <a:r>
              <a:rPr lang="en-US" dirty="0" err="1"/>
              <a:t>phạm</a:t>
            </a:r>
            <a:endParaRPr lang="en-US" dirty="0"/>
          </a:p>
        </p:txBody>
      </p:sp>
      <p:sp>
        <p:nvSpPr>
          <p:cNvPr id="3" name="Content Placeholder 2">
            <a:extLst>
              <a:ext uri="{FF2B5EF4-FFF2-40B4-BE49-F238E27FC236}">
                <a16:creationId xmlns:a16="http://schemas.microsoft.com/office/drawing/2014/main" xmlns="" id="{6E36FECB-9533-6F40-AB97-20D07AE975A7}"/>
              </a:ext>
            </a:extLst>
          </p:cNvPr>
          <p:cNvSpPr>
            <a:spLocks noGrp="1"/>
          </p:cNvSpPr>
          <p:nvPr>
            <p:ph idx="1"/>
          </p:nvPr>
        </p:nvSpPr>
        <p:spPr>
          <a:xfrm>
            <a:off x="1154954" y="2603500"/>
            <a:ext cx="10156513" cy="3416300"/>
          </a:xfrm>
        </p:spPr>
        <p:txBody>
          <a:bodyPr>
            <a:noAutofit/>
          </a:bodyPr>
          <a:lstStyle/>
          <a:p>
            <a:r>
              <a:rPr lang="en-US" sz="3200" dirty="0" err="1"/>
              <a:t>Tình</a:t>
            </a:r>
            <a:r>
              <a:rPr lang="en-US" sz="3200" dirty="0"/>
              <a:t> </a:t>
            </a:r>
            <a:r>
              <a:rPr lang="en-US" sz="3200" dirty="0" err="1"/>
              <a:t>huống</a:t>
            </a:r>
            <a:r>
              <a:rPr lang="en-US" sz="3200" dirty="0"/>
              <a:t> </a:t>
            </a:r>
            <a:r>
              <a:rPr lang="en-US" sz="3200" dirty="0" err="1"/>
              <a:t>sư</a:t>
            </a:r>
            <a:r>
              <a:rPr lang="en-US" sz="3200" dirty="0"/>
              <a:t> </a:t>
            </a:r>
            <a:r>
              <a:rPr lang="en-US" sz="3200" dirty="0" err="1"/>
              <a:t>phạm</a:t>
            </a:r>
            <a:r>
              <a:rPr lang="en-US" sz="3200" dirty="0"/>
              <a:t> </a:t>
            </a:r>
            <a:r>
              <a:rPr lang="en-US" sz="3200" dirty="0" err="1"/>
              <a:t>là</a:t>
            </a:r>
            <a:r>
              <a:rPr lang="en-US" sz="3200" dirty="0"/>
              <a:t> </a:t>
            </a:r>
            <a:r>
              <a:rPr lang="en-US" sz="3200" dirty="0" err="1"/>
              <a:t>một</a:t>
            </a:r>
            <a:r>
              <a:rPr lang="en-US" sz="3200" dirty="0"/>
              <a:t> </a:t>
            </a:r>
            <a:r>
              <a:rPr lang="en-US" sz="3200" dirty="0" err="1"/>
              <a:t>tình</a:t>
            </a:r>
            <a:r>
              <a:rPr lang="en-US" sz="3200" dirty="0"/>
              <a:t> </a:t>
            </a:r>
            <a:r>
              <a:rPr lang="en-US" sz="3200" dirty="0" err="1"/>
              <a:t>huống</a:t>
            </a:r>
            <a:r>
              <a:rPr lang="en-US" sz="3200" dirty="0"/>
              <a:t> </a:t>
            </a:r>
            <a:r>
              <a:rPr lang="en-US" sz="3200" dirty="0" err="1"/>
              <a:t>trong</a:t>
            </a:r>
            <a:r>
              <a:rPr lang="en-US" sz="3200" dirty="0"/>
              <a:t> </a:t>
            </a:r>
            <a:r>
              <a:rPr lang="en-US" sz="3200" dirty="0" err="1"/>
              <a:t>đó</a:t>
            </a:r>
            <a:r>
              <a:rPr lang="en-US" sz="3200" dirty="0"/>
              <a:t> </a:t>
            </a:r>
            <a:r>
              <a:rPr lang="en-US" sz="3200" dirty="0" err="1"/>
              <a:t>chứa</a:t>
            </a:r>
            <a:r>
              <a:rPr lang="en-US" sz="3200" dirty="0"/>
              <a:t> </a:t>
            </a:r>
            <a:r>
              <a:rPr lang="en-US" sz="3200" dirty="0" err="1"/>
              <a:t>đựng</a:t>
            </a:r>
            <a:r>
              <a:rPr lang="en-US" sz="3200" dirty="0"/>
              <a:t> </a:t>
            </a:r>
            <a:r>
              <a:rPr lang="en-US" sz="3200" dirty="0" err="1"/>
              <a:t>những</a:t>
            </a:r>
            <a:r>
              <a:rPr lang="en-US" sz="3200" dirty="0"/>
              <a:t> </a:t>
            </a:r>
            <a:r>
              <a:rPr lang="en-US" sz="3200" dirty="0" err="1"/>
              <a:t>mâu</a:t>
            </a:r>
            <a:r>
              <a:rPr lang="en-US" sz="3200" dirty="0"/>
              <a:t> </a:t>
            </a:r>
            <a:r>
              <a:rPr lang="en-US" sz="3200" dirty="0" err="1"/>
              <a:t>thuẫn</a:t>
            </a:r>
            <a:r>
              <a:rPr lang="en-US" sz="3200" dirty="0"/>
              <a:t> </a:t>
            </a:r>
            <a:r>
              <a:rPr lang="en-US" sz="3200" dirty="0" err="1"/>
              <a:t>nảy</a:t>
            </a:r>
            <a:r>
              <a:rPr lang="en-US" sz="3200" dirty="0"/>
              <a:t> </a:t>
            </a:r>
            <a:r>
              <a:rPr lang="en-US" sz="3200" dirty="0" err="1"/>
              <a:t>sinh</a:t>
            </a:r>
            <a:r>
              <a:rPr lang="en-US" sz="3200" dirty="0"/>
              <a:t> </a:t>
            </a:r>
            <a:r>
              <a:rPr lang="en-US" sz="3200" dirty="0" err="1"/>
              <a:t>trong</a:t>
            </a:r>
            <a:r>
              <a:rPr lang="en-US" sz="3200" dirty="0"/>
              <a:t> </a:t>
            </a:r>
            <a:r>
              <a:rPr lang="en-US" sz="3200" dirty="0" err="1"/>
              <a:t>môi</a:t>
            </a:r>
            <a:r>
              <a:rPr lang="en-US" sz="3200" dirty="0"/>
              <a:t> </a:t>
            </a:r>
            <a:r>
              <a:rPr lang="en-US" sz="3200" dirty="0" err="1"/>
              <a:t>trường</a:t>
            </a:r>
            <a:r>
              <a:rPr lang="en-US" sz="3200" dirty="0"/>
              <a:t> </a:t>
            </a:r>
            <a:r>
              <a:rPr lang="en-US" sz="3200" dirty="0" err="1"/>
              <a:t>sư</a:t>
            </a:r>
            <a:r>
              <a:rPr lang="en-US" sz="3200" dirty="0"/>
              <a:t> </a:t>
            </a:r>
            <a:r>
              <a:rPr lang="en-US" sz="3200" dirty="0" err="1"/>
              <a:t>phạm</a:t>
            </a:r>
            <a:r>
              <a:rPr lang="en-US" sz="3200" dirty="0"/>
              <a:t> </a:t>
            </a:r>
            <a:r>
              <a:rPr lang="en-US" sz="3200" dirty="0" err="1"/>
              <a:t>mà</a:t>
            </a:r>
            <a:r>
              <a:rPr lang="en-US" sz="3200" dirty="0"/>
              <a:t> </a:t>
            </a:r>
            <a:r>
              <a:rPr lang="en-US" sz="3200" dirty="0" err="1"/>
              <a:t>bằng</a:t>
            </a:r>
            <a:r>
              <a:rPr lang="en-US" sz="3200" dirty="0"/>
              <a:t> </a:t>
            </a:r>
            <a:r>
              <a:rPr lang="en-US" sz="3200" dirty="0" err="1"/>
              <a:t>phương</a:t>
            </a:r>
            <a:r>
              <a:rPr lang="en-US" sz="3200" dirty="0"/>
              <a:t> </a:t>
            </a:r>
            <a:r>
              <a:rPr lang="en-US" sz="3200" dirty="0" err="1"/>
              <a:t>pháp</a:t>
            </a:r>
            <a:r>
              <a:rPr lang="en-US" sz="3200" dirty="0"/>
              <a:t> </a:t>
            </a:r>
            <a:r>
              <a:rPr lang="en-US" sz="3200" dirty="0" err="1"/>
              <a:t>cũ</a:t>
            </a:r>
            <a:r>
              <a:rPr lang="en-US" sz="3200" dirty="0"/>
              <a:t>, </a:t>
            </a:r>
            <a:r>
              <a:rPr lang="en-US" sz="3200" dirty="0" err="1"/>
              <a:t>cách</a:t>
            </a:r>
            <a:r>
              <a:rPr lang="en-US" sz="3200" dirty="0"/>
              <a:t> </a:t>
            </a:r>
            <a:r>
              <a:rPr lang="en-US" sz="3200" dirty="0" err="1"/>
              <a:t>giải</a:t>
            </a:r>
            <a:r>
              <a:rPr lang="en-US" sz="3200" dirty="0"/>
              <a:t> </a:t>
            </a:r>
            <a:r>
              <a:rPr lang="en-US" sz="3200" dirty="0" err="1"/>
              <a:t>quyết</a:t>
            </a:r>
            <a:r>
              <a:rPr lang="en-US" sz="3200" dirty="0"/>
              <a:t> </a:t>
            </a:r>
            <a:r>
              <a:rPr lang="en-US" sz="3200" dirty="0" err="1"/>
              <a:t>cũ</a:t>
            </a:r>
            <a:r>
              <a:rPr lang="en-US" sz="3200" dirty="0"/>
              <a:t> </a:t>
            </a:r>
            <a:r>
              <a:rPr lang="en-US" sz="3200" dirty="0" err="1"/>
              <a:t>cá</a:t>
            </a:r>
            <a:r>
              <a:rPr lang="en-US" sz="3200" dirty="0"/>
              <a:t> </a:t>
            </a:r>
            <a:r>
              <a:rPr lang="en-US" sz="3200" dirty="0" err="1"/>
              <a:t>nhân</a:t>
            </a:r>
            <a:r>
              <a:rPr lang="en-US" sz="3200" dirty="0"/>
              <a:t> </a:t>
            </a:r>
            <a:r>
              <a:rPr lang="en-US" sz="3200" dirty="0" err="1"/>
              <a:t>không</a:t>
            </a:r>
            <a:r>
              <a:rPr lang="en-US" sz="3200" dirty="0"/>
              <a:t> </a:t>
            </a:r>
            <a:r>
              <a:rPr lang="en-US" sz="3200" dirty="0" err="1"/>
              <a:t>thể</a:t>
            </a:r>
            <a:r>
              <a:rPr lang="en-US" sz="3200" dirty="0"/>
              <a:t> </a:t>
            </a:r>
            <a:r>
              <a:rPr lang="en-US" sz="3200" dirty="0" err="1"/>
              <a:t>giải</a:t>
            </a:r>
            <a:r>
              <a:rPr lang="en-US" sz="3200" dirty="0"/>
              <a:t> </a:t>
            </a:r>
            <a:r>
              <a:rPr lang="en-US" sz="3200" dirty="0" err="1"/>
              <a:t>quyết</a:t>
            </a:r>
            <a:r>
              <a:rPr lang="en-US" sz="3200" dirty="0"/>
              <a:t> </a:t>
            </a:r>
            <a:r>
              <a:rPr lang="en-US" sz="3200" dirty="0" err="1"/>
              <a:t>được</a:t>
            </a:r>
            <a:r>
              <a:rPr lang="en-US" sz="3200" dirty="0"/>
              <a:t> </a:t>
            </a:r>
            <a:r>
              <a:rPr lang="en-US" sz="3200" dirty="0" err="1"/>
              <a:t>nhưng</a:t>
            </a:r>
            <a:r>
              <a:rPr lang="en-US" sz="3200" dirty="0"/>
              <a:t> </a:t>
            </a:r>
            <a:r>
              <a:rPr lang="en-US" sz="3200" dirty="0" err="1"/>
              <a:t>cá</a:t>
            </a:r>
            <a:r>
              <a:rPr lang="en-US" sz="3200" dirty="0"/>
              <a:t> </a:t>
            </a:r>
            <a:r>
              <a:rPr lang="en-US" sz="3200" dirty="0" err="1"/>
              <a:t>nhân</a:t>
            </a:r>
            <a:r>
              <a:rPr lang="en-US" sz="3200" dirty="0"/>
              <a:t> </a:t>
            </a:r>
            <a:r>
              <a:rPr lang="en-US" sz="3200" dirty="0" err="1"/>
              <a:t>có</a:t>
            </a:r>
            <a:r>
              <a:rPr lang="en-US" sz="3200" dirty="0"/>
              <a:t> </a:t>
            </a:r>
            <a:r>
              <a:rPr lang="en-US" sz="3200" dirty="0" err="1"/>
              <a:t>nhu</a:t>
            </a:r>
            <a:r>
              <a:rPr lang="en-US" sz="3200" dirty="0"/>
              <a:t> </a:t>
            </a:r>
            <a:r>
              <a:rPr lang="en-US" sz="3200" dirty="0" err="1"/>
              <a:t>cầu</a:t>
            </a:r>
            <a:r>
              <a:rPr lang="en-US" sz="3200" dirty="0"/>
              <a:t> </a:t>
            </a:r>
            <a:r>
              <a:rPr lang="en-US" sz="3200" dirty="0" err="1"/>
              <a:t>giải</a:t>
            </a:r>
            <a:r>
              <a:rPr lang="en-US" sz="3200" dirty="0"/>
              <a:t> </a:t>
            </a:r>
            <a:r>
              <a:rPr lang="en-US" sz="3200" dirty="0" err="1"/>
              <a:t>quyết</a:t>
            </a:r>
            <a:r>
              <a:rPr lang="en-US" sz="3200" dirty="0"/>
              <a:t> </a:t>
            </a:r>
            <a:r>
              <a:rPr lang="en-US" sz="3200" dirty="0" err="1"/>
              <a:t>mẫu</a:t>
            </a:r>
            <a:r>
              <a:rPr lang="en-US" sz="3200" dirty="0"/>
              <a:t> </a:t>
            </a:r>
            <a:r>
              <a:rPr lang="en-US" sz="3200" dirty="0" err="1"/>
              <a:t>thuẫn</a:t>
            </a:r>
            <a:r>
              <a:rPr lang="en-US" sz="3200" dirty="0"/>
              <a:t> </a:t>
            </a:r>
            <a:r>
              <a:rPr lang="en-US" sz="3200" dirty="0" err="1"/>
              <a:t>đó</a:t>
            </a:r>
            <a:endParaRPr lang="en-US" sz="3200" dirty="0"/>
          </a:p>
        </p:txBody>
      </p:sp>
    </p:spTree>
    <p:extLst>
      <p:ext uri="{BB962C8B-B14F-4D97-AF65-F5344CB8AC3E}">
        <p14:creationId xmlns:p14="http://schemas.microsoft.com/office/powerpoint/2010/main" xmlns="" val="1884311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807F3-E634-7E4D-986A-60354A1FDA2A}"/>
              </a:ext>
            </a:extLst>
          </p:cNvPr>
          <p:cNvSpPr>
            <a:spLocks noGrp="1"/>
          </p:cNvSpPr>
          <p:nvPr>
            <p:ph type="title"/>
          </p:nvPr>
        </p:nvSpPr>
        <p:spPr/>
        <p:txBody>
          <a:bodyPr/>
          <a:lstStyle/>
          <a:p>
            <a:pPr algn="ctr"/>
            <a:r>
              <a:rPr lang="en-US" b="1" dirty="0"/>
              <a:t>1. </a:t>
            </a:r>
            <a:r>
              <a:rPr lang="en-US" b="1" dirty="0" err="1"/>
              <a:t>Phân</a:t>
            </a:r>
            <a:r>
              <a:rPr lang="en-US" b="1" dirty="0"/>
              <a:t> </a:t>
            </a:r>
            <a:r>
              <a:rPr lang="en-US" b="1" dirty="0" err="1"/>
              <a:t>loại</a:t>
            </a:r>
            <a:r>
              <a:rPr lang="en-US" b="1" dirty="0"/>
              <a:t> </a:t>
            </a:r>
            <a:r>
              <a:rPr lang="en-US" b="1" dirty="0" err="1"/>
              <a:t>tình</a:t>
            </a:r>
            <a:r>
              <a:rPr lang="en-US" b="1" dirty="0"/>
              <a:t> </a:t>
            </a:r>
            <a:r>
              <a:rPr lang="en-US" b="1" dirty="0" err="1"/>
              <a:t>huống</a:t>
            </a:r>
            <a:r>
              <a:rPr lang="en-US" b="1" dirty="0"/>
              <a:t> </a:t>
            </a:r>
            <a:r>
              <a:rPr lang="en-US" b="1" dirty="0" err="1"/>
              <a:t>sư</a:t>
            </a:r>
            <a:r>
              <a:rPr lang="en-US" b="1" dirty="0"/>
              <a:t> </a:t>
            </a:r>
            <a:r>
              <a:rPr lang="en-US" b="1" dirty="0" err="1"/>
              <a:t>phạm</a:t>
            </a:r>
            <a:endParaRPr lang="en-US" b="1" dirty="0"/>
          </a:p>
        </p:txBody>
      </p:sp>
      <p:sp>
        <p:nvSpPr>
          <p:cNvPr id="3" name="Content Placeholder 2">
            <a:extLst>
              <a:ext uri="{FF2B5EF4-FFF2-40B4-BE49-F238E27FC236}">
                <a16:creationId xmlns:a16="http://schemas.microsoft.com/office/drawing/2014/main" xmlns="" id="{1AC13203-4F16-C647-B68C-ED260E2CC643}"/>
              </a:ext>
            </a:extLst>
          </p:cNvPr>
          <p:cNvSpPr>
            <a:spLocks noGrp="1"/>
          </p:cNvSpPr>
          <p:nvPr>
            <p:ph idx="1"/>
          </p:nvPr>
        </p:nvSpPr>
        <p:spPr>
          <a:xfrm>
            <a:off x="1154954" y="2344615"/>
            <a:ext cx="10521231" cy="4267199"/>
          </a:xfrm>
        </p:spPr>
        <p:txBody>
          <a:bodyPr>
            <a:noAutofit/>
          </a:bodyPr>
          <a:lstStyle/>
          <a:p>
            <a:r>
              <a:rPr lang="vi-VN" sz="2400" dirty="0"/>
              <a:t>	Tình huống dạy học (trong giờ dạy, đòi hỏi phải giải quyết/xử lí ngay</a:t>
            </a:r>
            <a:r>
              <a:rPr lang="vi-VN" sz="2400" dirty="0" smtClean="0"/>
              <a:t>)</a:t>
            </a:r>
            <a:endParaRPr lang="en-US" sz="2400" dirty="0" smtClean="0"/>
          </a:p>
          <a:p>
            <a:pPr marL="0" indent="0">
              <a:buNone/>
            </a:pPr>
            <a:r>
              <a:rPr lang="vi-VN" sz="2400" dirty="0"/>
              <a:t>	</a:t>
            </a:r>
            <a:r>
              <a:rPr lang="vi-VN" sz="2200" dirty="0" smtClean="0"/>
              <a:t>Tình </a:t>
            </a:r>
            <a:r>
              <a:rPr lang="vi-VN" sz="2200" dirty="0"/>
              <a:t>huống liên quan đến mối quan hệ giữa GV – HS</a:t>
            </a:r>
            <a:endParaRPr lang="en-US" sz="2200" dirty="0"/>
          </a:p>
          <a:p>
            <a:pPr lvl="1"/>
            <a:r>
              <a:rPr lang="vi-VN" sz="2200" dirty="0"/>
              <a:t>Tình huống liên quan đến mối quan hệ giữa GV – GV</a:t>
            </a:r>
            <a:endParaRPr lang="en-US" sz="2200" dirty="0"/>
          </a:p>
          <a:p>
            <a:pPr lvl="1"/>
            <a:r>
              <a:rPr lang="vi-VN" sz="2200" dirty="0"/>
              <a:t>Tình huống liên quan đến mối quan hệ giữa GV – Phụ huynh</a:t>
            </a:r>
            <a:endParaRPr lang="en-US" sz="2200" dirty="0"/>
          </a:p>
          <a:p>
            <a:pPr lvl="1"/>
            <a:r>
              <a:rPr lang="vi-VN" sz="2200" dirty="0"/>
              <a:t>Tình huống liên quan đến mối quan hệ giữa GV – CBQL</a:t>
            </a:r>
            <a:endParaRPr lang="en-US" sz="2200" dirty="0"/>
          </a:p>
          <a:p>
            <a:r>
              <a:rPr lang="vi-VN" sz="2400" dirty="0"/>
              <a:t>Tình huống giáo dục (có thể không đòi hỏi giải quyết/xử lí ngay)</a:t>
            </a:r>
            <a:endParaRPr lang="en-US" sz="2400" dirty="0"/>
          </a:p>
          <a:p>
            <a:pPr lvl="1"/>
            <a:r>
              <a:rPr lang="vi-VN" sz="2200" dirty="0"/>
              <a:t>Tình huống liên quan đến mối quan hệ giữa GV – Phụ huynh</a:t>
            </a:r>
            <a:endParaRPr lang="en-US" sz="2200" dirty="0"/>
          </a:p>
          <a:p>
            <a:pPr lvl="1"/>
            <a:r>
              <a:rPr lang="vi-VN" sz="2200" dirty="0"/>
              <a:t>Tình huống Hỗn hợp: GV – HS – PH - CBQL</a:t>
            </a:r>
            <a:endParaRPr lang="en-US" sz="2200" dirty="0"/>
          </a:p>
          <a:p>
            <a:endParaRPr lang="en-US" sz="2400" dirty="0"/>
          </a:p>
        </p:txBody>
      </p:sp>
    </p:spTree>
    <p:extLst>
      <p:ext uri="{BB962C8B-B14F-4D97-AF65-F5344CB8AC3E}">
        <p14:creationId xmlns:p14="http://schemas.microsoft.com/office/powerpoint/2010/main" xmlns="" val="1731021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a:extLst>
              <a:ext uri="{FF2B5EF4-FFF2-40B4-BE49-F238E27FC236}">
                <a16:creationId xmlns:a16="http://schemas.microsoft.com/office/drawing/2014/main" xmlns="" id="{A3292971-7323-6F4F-827B-C6DC6C30A0BA}"/>
              </a:ext>
            </a:extLst>
          </p:cNvPr>
          <p:cNvSpPr>
            <a:spLocks noGrp="1" noChangeArrowheads="1"/>
          </p:cNvSpPr>
          <p:nvPr>
            <p:ph type="title"/>
          </p:nvPr>
        </p:nvSpPr>
        <p:spPr>
          <a:xfrm>
            <a:off x="1981200" y="978125"/>
            <a:ext cx="8686800" cy="563562"/>
          </a:xfrm>
        </p:spPr>
        <p:txBody>
          <a:bodyPr/>
          <a:lstStyle/>
          <a:p>
            <a:pPr algn="ctr"/>
            <a:r>
              <a:rPr lang="en-US" b="1" dirty="0"/>
              <a:t>2. </a:t>
            </a:r>
            <a:r>
              <a:rPr lang="en-US" b="1" dirty="0" err="1"/>
              <a:t>Quy</a:t>
            </a:r>
            <a:r>
              <a:rPr lang="en-US" b="1" dirty="0"/>
              <a:t> </a:t>
            </a:r>
            <a:r>
              <a:rPr lang="en-US" b="1" dirty="0" err="1"/>
              <a:t>trình</a:t>
            </a:r>
            <a:r>
              <a:rPr lang="en-US" b="1" dirty="0"/>
              <a:t> </a:t>
            </a:r>
            <a:r>
              <a:rPr lang="en-US" b="1" dirty="0" err="1"/>
              <a:t>xử</a:t>
            </a:r>
            <a:r>
              <a:rPr lang="en-US" b="1" dirty="0"/>
              <a:t> </a:t>
            </a:r>
            <a:r>
              <a:rPr lang="en-US" b="1" dirty="0" err="1"/>
              <a:t>lý</a:t>
            </a:r>
            <a:r>
              <a:rPr lang="en-US" b="1" dirty="0"/>
              <a:t> THGTSP</a:t>
            </a:r>
            <a:endParaRPr lang="en-US" altLang="en-US" b="1" dirty="0"/>
          </a:p>
        </p:txBody>
      </p:sp>
      <p:sp>
        <p:nvSpPr>
          <p:cNvPr id="81923" name="Content Placeholder 2">
            <a:extLst>
              <a:ext uri="{FF2B5EF4-FFF2-40B4-BE49-F238E27FC236}">
                <a16:creationId xmlns:a16="http://schemas.microsoft.com/office/drawing/2014/main" xmlns="" id="{D6FFC7F2-C026-4541-92F2-37AD0ACFC7B8}"/>
              </a:ext>
            </a:extLst>
          </p:cNvPr>
          <p:cNvSpPr>
            <a:spLocks noGrp="1" noChangeArrowheads="1"/>
          </p:cNvSpPr>
          <p:nvPr>
            <p:ph idx="1"/>
          </p:nvPr>
        </p:nvSpPr>
        <p:spPr>
          <a:xfrm>
            <a:off x="544288" y="2329545"/>
            <a:ext cx="11255829" cy="4049486"/>
          </a:xfrm>
        </p:spPr>
        <p:txBody>
          <a:bodyPr>
            <a:normAutofit lnSpcReduction="10000"/>
          </a:bodyPr>
          <a:lstStyle/>
          <a:p>
            <a:pPr marL="514350" indent="-514350" algn="just">
              <a:lnSpc>
                <a:spcPct val="80000"/>
              </a:lnSpc>
              <a:buFontTx/>
              <a:buAutoNum type="arabicPeriod"/>
            </a:pPr>
            <a:r>
              <a:rPr lang="en-US" altLang="en-US" sz="2200" dirty="0" err="1"/>
              <a:t>Xác</a:t>
            </a:r>
            <a:r>
              <a:rPr lang="en-US" altLang="en-US" sz="2200" dirty="0"/>
              <a:t> </a:t>
            </a:r>
            <a:r>
              <a:rPr lang="en-US" altLang="en-US" sz="2200" dirty="0" err="1"/>
              <a:t>định</a:t>
            </a:r>
            <a:r>
              <a:rPr lang="en-US" altLang="en-US" sz="2200" dirty="0"/>
              <a:t> </a:t>
            </a:r>
            <a:r>
              <a:rPr lang="en-US" altLang="en-US" sz="2200" dirty="0" err="1"/>
              <a:t>vấn</a:t>
            </a:r>
            <a:r>
              <a:rPr lang="en-US" altLang="en-US" sz="2200" dirty="0"/>
              <a:t> </a:t>
            </a:r>
            <a:r>
              <a:rPr lang="en-US" altLang="en-US" sz="2200" dirty="0" err="1"/>
              <a:t>đề</a:t>
            </a:r>
            <a:r>
              <a:rPr lang="en-US" altLang="en-US" sz="2200" dirty="0"/>
              <a:t>: </a:t>
            </a:r>
            <a:r>
              <a:rPr lang="en-US" altLang="en-US" sz="2200" dirty="0" err="1"/>
              <a:t>Phân</a:t>
            </a:r>
            <a:r>
              <a:rPr lang="en-US" altLang="en-US" sz="2200" dirty="0"/>
              <a:t> </a:t>
            </a:r>
            <a:r>
              <a:rPr lang="en-US" altLang="en-US" sz="2200" dirty="0" err="1"/>
              <a:t>tích</a:t>
            </a:r>
            <a:r>
              <a:rPr lang="en-US" altLang="en-US" sz="2200" dirty="0"/>
              <a:t> </a:t>
            </a:r>
            <a:r>
              <a:rPr lang="en-US" altLang="en-US" sz="2200" dirty="0" err="1"/>
              <a:t>tình</a:t>
            </a:r>
            <a:r>
              <a:rPr lang="en-US" altLang="en-US" sz="2200" dirty="0"/>
              <a:t> </a:t>
            </a:r>
            <a:r>
              <a:rPr lang="en-US" altLang="en-US" sz="2200" dirty="0" err="1"/>
              <a:t>huống</a:t>
            </a:r>
            <a:r>
              <a:rPr lang="en-US" altLang="en-US" sz="2200" dirty="0"/>
              <a:t> -&gt; </a:t>
            </a:r>
            <a:r>
              <a:rPr lang="en-US" altLang="en-US" sz="2200" dirty="0" err="1"/>
              <a:t>Xác</a:t>
            </a:r>
            <a:r>
              <a:rPr lang="en-US" altLang="en-US" sz="2200" dirty="0"/>
              <a:t> </a:t>
            </a:r>
            <a:r>
              <a:rPr lang="en-US" altLang="en-US" sz="2200" dirty="0" err="1"/>
              <a:t>định</a:t>
            </a:r>
            <a:r>
              <a:rPr lang="en-US" altLang="en-US" sz="2200" dirty="0"/>
              <a:t> </a:t>
            </a:r>
            <a:r>
              <a:rPr lang="en-US" altLang="en-US" sz="2200" dirty="0" err="1"/>
              <a:t>vấn</a:t>
            </a:r>
            <a:r>
              <a:rPr lang="en-US" altLang="en-US" sz="2200" dirty="0"/>
              <a:t> </a:t>
            </a:r>
            <a:r>
              <a:rPr lang="en-US" altLang="en-US" sz="2200" dirty="0" err="1"/>
              <a:t>đề</a:t>
            </a:r>
            <a:r>
              <a:rPr lang="en-US" altLang="en-US" sz="2200" dirty="0"/>
              <a:t> </a:t>
            </a:r>
            <a:r>
              <a:rPr lang="en-US" altLang="en-US" sz="2200" dirty="0" err="1"/>
              <a:t>cần</a:t>
            </a:r>
            <a:r>
              <a:rPr lang="en-US" altLang="en-US" sz="2200" dirty="0"/>
              <a:t> </a:t>
            </a:r>
            <a:r>
              <a:rPr lang="en-US" altLang="en-US" sz="2200" dirty="0" err="1"/>
              <a:t>được</a:t>
            </a:r>
            <a:r>
              <a:rPr lang="en-US" altLang="en-US" sz="2200" dirty="0"/>
              <a:t> </a:t>
            </a:r>
            <a:r>
              <a:rPr lang="en-US" altLang="en-US" sz="2200" dirty="0" err="1"/>
              <a:t>giải</a:t>
            </a:r>
            <a:r>
              <a:rPr lang="en-US" altLang="en-US" sz="2200" dirty="0"/>
              <a:t> </a:t>
            </a:r>
            <a:r>
              <a:rPr lang="en-US" altLang="en-US" sz="2200" dirty="0" err="1"/>
              <a:t>quyết</a:t>
            </a:r>
            <a:r>
              <a:rPr lang="en-US" altLang="en-US" sz="2200" dirty="0"/>
              <a:t> </a:t>
            </a:r>
            <a:r>
              <a:rPr lang="en-US" altLang="en-US" sz="2200" dirty="0" err="1"/>
              <a:t>trong</a:t>
            </a:r>
            <a:r>
              <a:rPr lang="en-US" altLang="en-US" sz="2200" dirty="0"/>
              <a:t> </a:t>
            </a:r>
            <a:r>
              <a:rPr lang="en-US" altLang="en-US" sz="2200" dirty="0" err="1"/>
              <a:t>tình</a:t>
            </a:r>
            <a:r>
              <a:rPr lang="en-US" altLang="en-US" sz="2200" dirty="0"/>
              <a:t> </a:t>
            </a:r>
            <a:r>
              <a:rPr lang="en-US" altLang="en-US" sz="2200" dirty="0" err="1"/>
              <a:t>huống</a:t>
            </a:r>
            <a:endParaRPr lang="en-US" altLang="en-US" sz="2200" dirty="0"/>
          </a:p>
          <a:p>
            <a:pPr marL="514350" indent="-514350" algn="just">
              <a:lnSpc>
                <a:spcPct val="80000"/>
              </a:lnSpc>
              <a:buFontTx/>
              <a:buAutoNum type="arabicPeriod"/>
            </a:pPr>
            <a:r>
              <a:rPr lang="en-US" altLang="en-US" sz="2200" dirty="0" err="1"/>
              <a:t>Phân</a:t>
            </a:r>
            <a:r>
              <a:rPr lang="en-US" altLang="en-US" sz="2200" dirty="0"/>
              <a:t> </a:t>
            </a:r>
            <a:r>
              <a:rPr lang="en-US" altLang="en-US" sz="2200" dirty="0" err="1"/>
              <a:t>tích</a:t>
            </a:r>
            <a:r>
              <a:rPr lang="en-US" altLang="en-US" sz="2200" dirty="0"/>
              <a:t> </a:t>
            </a:r>
            <a:r>
              <a:rPr lang="en-US" altLang="en-US" sz="2200" dirty="0" err="1"/>
              <a:t>vấn</a:t>
            </a:r>
            <a:r>
              <a:rPr lang="en-US" altLang="en-US" sz="2200" dirty="0"/>
              <a:t> </a:t>
            </a:r>
            <a:r>
              <a:rPr lang="en-US" altLang="en-US" sz="2200" dirty="0" err="1"/>
              <a:t>đề</a:t>
            </a:r>
            <a:r>
              <a:rPr lang="en-US" altLang="en-US" sz="2200" dirty="0"/>
              <a:t>: </a:t>
            </a:r>
            <a:r>
              <a:rPr lang="en-US" altLang="en-US" sz="2200" dirty="0" err="1"/>
              <a:t>Vấn</a:t>
            </a:r>
            <a:r>
              <a:rPr lang="en-US" altLang="en-US" sz="2200" dirty="0"/>
              <a:t> </a:t>
            </a:r>
            <a:r>
              <a:rPr lang="en-US" altLang="en-US" sz="2200" dirty="0" err="1"/>
              <a:t>đề</a:t>
            </a:r>
            <a:r>
              <a:rPr lang="en-US" altLang="en-US" sz="2200" dirty="0"/>
              <a:t> </a:t>
            </a:r>
            <a:r>
              <a:rPr lang="en-US" altLang="en-US" sz="2200" dirty="0" err="1"/>
              <a:t>được</a:t>
            </a:r>
            <a:r>
              <a:rPr lang="en-US" altLang="en-US" sz="2200" dirty="0"/>
              <a:t> </a:t>
            </a:r>
            <a:r>
              <a:rPr lang="en-US" altLang="en-US" sz="2200" dirty="0" err="1"/>
              <a:t>nảy</a:t>
            </a:r>
            <a:r>
              <a:rPr lang="en-US" altLang="en-US" sz="2200" dirty="0"/>
              <a:t> </a:t>
            </a:r>
            <a:r>
              <a:rPr lang="en-US" altLang="en-US" sz="2200" dirty="0" err="1"/>
              <a:t>sinh</a:t>
            </a:r>
            <a:r>
              <a:rPr lang="en-US" altLang="en-US" sz="2200" dirty="0"/>
              <a:t> </a:t>
            </a:r>
            <a:r>
              <a:rPr lang="en-US" altLang="en-US" sz="2200" dirty="0" err="1"/>
              <a:t>thế</a:t>
            </a:r>
            <a:r>
              <a:rPr lang="en-US" altLang="en-US" sz="2200" dirty="0"/>
              <a:t> </a:t>
            </a:r>
            <a:r>
              <a:rPr lang="en-US" altLang="en-US" sz="2200" dirty="0" err="1"/>
              <a:t>nào</a:t>
            </a:r>
            <a:r>
              <a:rPr lang="en-US" altLang="en-US" sz="2200" dirty="0"/>
              <a:t>? Do </a:t>
            </a:r>
            <a:r>
              <a:rPr lang="en-US" altLang="en-US" sz="2200" dirty="0" err="1"/>
              <a:t>đâu</a:t>
            </a:r>
            <a:r>
              <a:rPr lang="en-US" altLang="en-US" sz="2200" dirty="0"/>
              <a:t>? </a:t>
            </a:r>
            <a:r>
              <a:rPr lang="en-US" altLang="en-US" sz="2200" dirty="0" err="1"/>
              <a:t>liên</a:t>
            </a:r>
            <a:r>
              <a:rPr lang="en-US" altLang="en-US" sz="2200" dirty="0"/>
              <a:t> </a:t>
            </a:r>
            <a:r>
              <a:rPr lang="en-US" altLang="en-US" sz="2200" dirty="0" err="1"/>
              <a:t>quan</a:t>
            </a:r>
            <a:r>
              <a:rPr lang="en-US" altLang="en-US" sz="2200" dirty="0"/>
              <a:t>/</a:t>
            </a:r>
            <a:r>
              <a:rPr lang="en-US" altLang="en-US" sz="2200" dirty="0" err="1"/>
              <a:t>ảnh</a:t>
            </a:r>
            <a:r>
              <a:rPr lang="en-US" altLang="en-US" sz="2200" dirty="0"/>
              <a:t> </a:t>
            </a:r>
            <a:r>
              <a:rPr lang="en-US" altLang="en-US" sz="2200" dirty="0" err="1"/>
              <a:t>hưởng</a:t>
            </a:r>
            <a:r>
              <a:rPr lang="en-US" altLang="en-US" sz="2200" dirty="0"/>
              <a:t> </a:t>
            </a:r>
            <a:r>
              <a:rPr lang="en-US" altLang="en-US" sz="2200" dirty="0" err="1"/>
              <a:t>đến</a:t>
            </a:r>
            <a:r>
              <a:rPr lang="en-US" altLang="en-US" sz="2200" dirty="0"/>
              <a:t> </a:t>
            </a:r>
            <a:r>
              <a:rPr lang="en-US" altLang="en-US" sz="2200" dirty="0" err="1"/>
              <a:t>mọi</a:t>
            </a:r>
            <a:r>
              <a:rPr lang="en-US" altLang="en-US" sz="2200" dirty="0"/>
              <a:t> </a:t>
            </a:r>
            <a:r>
              <a:rPr lang="en-US" altLang="en-US" sz="2200" dirty="0" err="1"/>
              <a:t>người</a:t>
            </a:r>
            <a:r>
              <a:rPr lang="en-US" altLang="en-US" sz="2200" dirty="0"/>
              <a:t> </a:t>
            </a:r>
            <a:r>
              <a:rPr lang="en-US" altLang="en-US" sz="2200" dirty="0" err="1"/>
              <a:t>thế</a:t>
            </a:r>
            <a:r>
              <a:rPr lang="en-US" altLang="en-US" sz="2200" dirty="0"/>
              <a:t> </a:t>
            </a:r>
            <a:r>
              <a:rPr lang="en-US" altLang="en-US" sz="2200" dirty="0" err="1"/>
              <a:t>nào</a:t>
            </a:r>
            <a:r>
              <a:rPr lang="en-US" altLang="en-US" sz="2200" dirty="0"/>
              <a:t>? </a:t>
            </a:r>
          </a:p>
          <a:p>
            <a:pPr marL="514350" indent="-514350" algn="just">
              <a:lnSpc>
                <a:spcPct val="80000"/>
              </a:lnSpc>
              <a:buFontTx/>
              <a:buAutoNum type="arabicPeriod"/>
            </a:pPr>
            <a:r>
              <a:rPr lang="en-US" altLang="en-US" sz="2200" dirty="0" err="1"/>
              <a:t>Xác</a:t>
            </a:r>
            <a:r>
              <a:rPr lang="en-US" altLang="en-US" sz="2200" dirty="0"/>
              <a:t> </a:t>
            </a:r>
            <a:r>
              <a:rPr lang="en-US" altLang="en-US" sz="2200" dirty="0" err="1"/>
              <a:t>định</a:t>
            </a:r>
            <a:r>
              <a:rPr lang="en-US" altLang="en-US" sz="2200" dirty="0"/>
              <a:t> </a:t>
            </a:r>
            <a:r>
              <a:rPr lang="en-US" altLang="en-US" sz="2200" dirty="0" err="1"/>
              <a:t>mục</a:t>
            </a:r>
            <a:r>
              <a:rPr lang="en-US" altLang="en-US" sz="2200" dirty="0"/>
              <a:t> </a:t>
            </a:r>
            <a:r>
              <a:rPr lang="en-US" altLang="en-US" sz="2200" dirty="0" err="1"/>
              <a:t>tiêu</a:t>
            </a:r>
            <a:r>
              <a:rPr lang="en-US" altLang="en-US" sz="2200" dirty="0"/>
              <a:t>: </a:t>
            </a:r>
            <a:r>
              <a:rPr lang="en-US" altLang="en-US" sz="2200" dirty="0" err="1"/>
              <a:t>Điều</a:t>
            </a:r>
            <a:r>
              <a:rPr lang="en-US" altLang="en-US" sz="2200" dirty="0"/>
              <a:t> </a:t>
            </a:r>
            <a:r>
              <a:rPr lang="en-US" altLang="en-US" sz="2200" dirty="0" err="1"/>
              <a:t>cần</a:t>
            </a:r>
            <a:r>
              <a:rPr lang="en-US" altLang="en-US" sz="2200" dirty="0"/>
              <a:t> </a:t>
            </a:r>
            <a:r>
              <a:rPr lang="en-US" altLang="en-US" sz="2200" dirty="0" err="1"/>
              <a:t>đạt</a:t>
            </a:r>
            <a:r>
              <a:rPr lang="en-US" altLang="en-US" sz="2200" dirty="0"/>
              <a:t> </a:t>
            </a:r>
            <a:r>
              <a:rPr lang="en-US" altLang="en-US" sz="2200" dirty="0" err="1"/>
              <a:t>được</a:t>
            </a:r>
            <a:r>
              <a:rPr lang="en-US" altLang="en-US" sz="2200" dirty="0"/>
              <a:t> </a:t>
            </a:r>
            <a:r>
              <a:rPr lang="en-US" altLang="en-US" sz="2200" dirty="0" err="1"/>
              <a:t>thông</a:t>
            </a:r>
            <a:r>
              <a:rPr lang="en-US" altLang="en-US" sz="2200" dirty="0"/>
              <a:t> qua </a:t>
            </a:r>
            <a:r>
              <a:rPr lang="en-US" altLang="en-US" sz="2200" dirty="0" err="1"/>
              <a:t>giải</a:t>
            </a:r>
            <a:r>
              <a:rPr lang="en-US" altLang="en-US" sz="2200" dirty="0"/>
              <a:t> </a:t>
            </a:r>
            <a:r>
              <a:rPr lang="en-US" altLang="en-US" sz="2200" dirty="0" err="1"/>
              <a:t>quyết</a:t>
            </a:r>
            <a:r>
              <a:rPr lang="en-US" altLang="en-US" sz="2200" dirty="0"/>
              <a:t> </a:t>
            </a:r>
            <a:r>
              <a:rPr lang="en-US" altLang="en-US" sz="2200" dirty="0" err="1"/>
              <a:t>vấn</a:t>
            </a:r>
            <a:r>
              <a:rPr lang="en-US" altLang="en-US" sz="2200" dirty="0"/>
              <a:t> </a:t>
            </a:r>
            <a:r>
              <a:rPr lang="en-US" altLang="en-US" sz="2200" dirty="0" err="1"/>
              <a:t>đề</a:t>
            </a:r>
            <a:r>
              <a:rPr lang="en-US" altLang="en-US" sz="2200" dirty="0"/>
              <a:t> </a:t>
            </a:r>
          </a:p>
          <a:p>
            <a:pPr marL="514350" indent="-514350" algn="just">
              <a:lnSpc>
                <a:spcPct val="80000"/>
              </a:lnSpc>
              <a:buFontTx/>
              <a:buAutoNum type="arabicPeriod"/>
            </a:pPr>
            <a:r>
              <a:rPr lang="en-US" altLang="en-US" sz="2200" dirty="0" err="1"/>
              <a:t>Xác</a:t>
            </a:r>
            <a:r>
              <a:rPr lang="en-US" altLang="en-US" sz="2200" dirty="0"/>
              <a:t> </a:t>
            </a:r>
            <a:r>
              <a:rPr lang="en-US" altLang="en-US" sz="2200" dirty="0" err="1"/>
              <a:t>định</a:t>
            </a:r>
            <a:r>
              <a:rPr lang="en-US" altLang="en-US" sz="2200" dirty="0"/>
              <a:t> </a:t>
            </a:r>
            <a:r>
              <a:rPr lang="en-US" altLang="en-US" sz="2200" dirty="0" err="1"/>
              <a:t>những</a:t>
            </a:r>
            <a:r>
              <a:rPr lang="en-US" altLang="en-US" sz="2200" dirty="0"/>
              <a:t> </a:t>
            </a:r>
            <a:r>
              <a:rPr lang="en-US" altLang="en-US" sz="2200" dirty="0" err="1"/>
              <a:t>giải</a:t>
            </a:r>
            <a:r>
              <a:rPr lang="en-US" altLang="en-US" sz="2200" dirty="0"/>
              <a:t> </a:t>
            </a:r>
            <a:r>
              <a:rPr lang="en-US" altLang="en-US" sz="2200" dirty="0" err="1"/>
              <a:t>pháp</a:t>
            </a:r>
            <a:r>
              <a:rPr lang="en-US" altLang="en-US" sz="2200" dirty="0"/>
              <a:t> </a:t>
            </a:r>
            <a:r>
              <a:rPr lang="en-US" altLang="en-US" sz="2200" dirty="0" err="1"/>
              <a:t>có</a:t>
            </a:r>
            <a:r>
              <a:rPr lang="en-US" altLang="en-US" sz="2200" dirty="0"/>
              <a:t> </a:t>
            </a:r>
            <a:r>
              <a:rPr lang="en-US" altLang="en-US" sz="2200" dirty="0" err="1"/>
              <a:t>thể</a:t>
            </a:r>
            <a:r>
              <a:rPr lang="en-US" altLang="en-US" sz="2200" dirty="0"/>
              <a:t>: </a:t>
            </a:r>
            <a:r>
              <a:rPr lang="en-US" altLang="en-US" sz="2200" dirty="0" err="1"/>
              <a:t>Có</a:t>
            </a:r>
            <a:r>
              <a:rPr lang="en-US" altLang="en-US" sz="2200" dirty="0"/>
              <a:t> </a:t>
            </a:r>
            <a:r>
              <a:rPr lang="en-US" altLang="en-US" sz="2200" dirty="0" err="1"/>
              <a:t>những</a:t>
            </a:r>
            <a:r>
              <a:rPr lang="en-US" altLang="en-US" sz="2200" dirty="0"/>
              <a:t> </a:t>
            </a:r>
            <a:r>
              <a:rPr lang="en-US" altLang="en-US" sz="2200" dirty="0" err="1"/>
              <a:t>cách</a:t>
            </a:r>
            <a:r>
              <a:rPr lang="en-US" altLang="en-US" sz="2200" dirty="0"/>
              <a:t> </a:t>
            </a:r>
            <a:r>
              <a:rPr lang="en-US" altLang="en-US" sz="2200" dirty="0" err="1"/>
              <a:t>nào</a:t>
            </a:r>
            <a:r>
              <a:rPr lang="en-US" altLang="en-US" sz="2200" dirty="0"/>
              <a:t> </a:t>
            </a:r>
            <a:r>
              <a:rPr lang="en-US" altLang="en-US" sz="2200" dirty="0" err="1"/>
              <a:t>có</a:t>
            </a:r>
            <a:r>
              <a:rPr lang="en-US" altLang="en-US" sz="2200" dirty="0"/>
              <a:t> </a:t>
            </a:r>
            <a:r>
              <a:rPr lang="en-US" altLang="en-US" sz="2200" dirty="0" err="1"/>
              <a:t>thể</a:t>
            </a:r>
            <a:r>
              <a:rPr lang="en-US" altLang="en-US" sz="2200" dirty="0"/>
              <a:t> </a:t>
            </a:r>
            <a:r>
              <a:rPr lang="en-US" altLang="en-US" sz="2200" dirty="0" err="1"/>
              <a:t>để</a:t>
            </a:r>
            <a:r>
              <a:rPr lang="en-US" altLang="en-US" sz="2200" dirty="0"/>
              <a:t> </a:t>
            </a:r>
            <a:r>
              <a:rPr lang="en-US" altLang="en-US" sz="2200" dirty="0" err="1"/>
              <a:t>giải</a:t>
            </a:r>
            <a:r>
              <a:rPr lang="en-US" altLang="en-US" sz="2200" dirty="0"/>
              <a:t> </a:t>
            </a:r>
            <a:r>
              <a:rPr lang="en-US" altLang="en-US" sz="2200" dirty="0" err="1"/>
              <a:t>quyết</a:t>
            </a:r>
            <a:r>
              <a:rPr lang="en-US" altLang="en-US" sz="2200" dirty="0"/>
              <a:t> </a:t>
            </a:r>
            <a:r>
              <a:rPr lang="en-US" altLang="en-US" sz="2200" dirty="0" err="1"/>
              <a:t>vấn</a:t>
            </a:r>
            <a:r>
              <a:rPr lang="en-US" altLang="en-US" sz="2200" dirty="0"/>
              <a:t> </a:t>
            </a:r>
            <a:r>
              <a:rPr lang="en-US" altLang="en-US" sz="2200" dirty="0" err="1"/>
              <a:t>đề</a:t>
            </a:r>
            <a:r>
              <a:rPr lang="en-US" altLang="en-US" sz="2200" dirty="0"/>
              <a:t>? (</a:t>
            </a:r>
            <a:r>
              <a:rPr lang="en-US" altLang="en-US" sz="2200" dirty="0" err="1"/>
              <a:t>kinh</a:t>
            </a:r>
            <a:r>
              <a:rPr lang="en-US" altLang="en-US" sz="2200" dirty="0"/>
              <a:t> </a:t>
            </a:r>
            <a:r>
              <a:rPr lang="en-US" altLang="en-US" sz="2200" dirty="0" err="1"/>
              <a:t>nghiệm</a:t>
            </a:r>
            <a:r>
              <a:rPr lang="en-US" altLang="en-US" sz="2200" dirty="0"/>
              <a:t>, chia </a:t>
            </a:r>
            <a:r>
              <a:rPr lang="en-US" altLang="en-US" sz="2200" dirty="0" err="1"/>
              <a:t>sẻ</a:t>
            </a:r>
            <a:r>
              <a:rPr lang="en-US" altLang="en-US" sz="2200" dirty="0"/>
              <a:t>)</a:t>
            </a:r>
          </a:p>
          <a:p>
            <a:pPr marL="514350" indent="-514350" algn="just">
              <a:lnSpc>
                <a:spcPct val="80000"/>
              </a:lnSpc>
              <a:buFontTx/>
              <a:buAutoNum type="arabicPeriod"/>
            </a:pPr>
            <a:r>
              <a:rPr lang="en-US" altLang="en-US" sz="2200" dirty="0" err="1"/>
              <a:t>Lựa</a:t>
            </a:r>
            <a:r>
              <a:rPr lang="en-US" altLang="en-US" sz="2200" dirty="0"/>
              <a:t> </a:t>
            </a:r>
            <a:r>
              <a:rPr lang="en-US" altLang="en-US" sz="2200" dirty="0" err="1"/>
              <a:t>chọn</a:t>
            </a:r>
            <a:r>
              <a:rPr lang="en-US" altLang="en-US" sz="2200" dirty="0"/>
              <a:t> </a:t>
            </a:r>
            <a:r>
              <a:rPr lang="en-US" altLang="en-US" sz="2200" dirty="0" err="1"/>
              <a:t>giải</a:t>
            </a:r>
            <a:r>
              <a:rPr lang="en-US" altLang="en-US" sz="2200" dirty="0"/>
              <a:t> </a:t>
            </a:r>
            <a:r>
              <a:rPr lang="en-US" altLang="en-US" sz="2200" dirty="0" err="1"/>
              <a:t>pháp</a:t>
            </a:r>
            <a:r>
              <a:rPr lang="en-US" altLang="en-US" sz="2200" dirty="0"/>
              <a:t>: </a:t>
            </a:r>
            <a:r>
              <a:rPr lang="en-US" altLang="en-US" sz="2200" dirty="0" err="1"/>
              <a:t>Dự</a:t>
            </a:r>
            <a:r>
              <a:rPr lang="en-US" altLang="en-US" sz="2200" dirty="0"/>
              <a:t> </a:t>
            </a:r>
            <a:r>
              <a:rPr lang="en-US" altLang="en-US" sz="2200" dirty="0" err="1"/>
              <a:t>đoán</a:t>
            </a:r>
            <a:r>
              <a:rPr lang="en-US" altLang="en-US" sz="2200" dirty="0"/>
              <a:t> </a:t>
            </a:r>
            <a:r>
              <a:rPr lang="en-US" altLang="en-US" sz="2200" dirty="0" err="1"/>
              <a:t>hiệu</a:t>
            </a:r>
            <a:r>
              <a:rPr lang="en-US" altLang="en-US" sz="2200" dirty="0"/>
              <a:t> </a:t>
            </a:r>
            <a:r>
              <a:rPr lang="en-US" altLang="en-US" sz="2200" dirty="0" err="1"/>
              <a:t>quả</a:t>
            </a:r>
            <a:r>
              <a:rPr lang="en-US" altLang="en-US" sz="2200" dirty="0"/>
              <a:t> </a:t>
            </a:r>
            <a:r>
              <a:rPr lang="en-US" altLang="en-US" sz="2200" dirty="0" err="1"/>
              <a:t>của</a:t>
            </a:r>
            <a:r>
              <a:rPr lang="en-US" altLang="en-US" sz="2200" dirty="0"/>
              <a:t> </a:t>
            </a:r>
            <a:r>
              <a:rPr lang="en-US" altLang="en-US" sz="2200" dirty="0" err="1"/>
              <a:t>từng</a:t>
            </a:r>
            <a:r>
              <a:rPr lang="en-US" altLang="en-US" sz="2200" dirty="0"/>
              <a:t> </a:t>
            </a:r>
            <a:r>
              <a:rPr lang="en-US" altLang="en-US" sz="2200" dirty="0" err="1"/>
              <a:t>giải</a:t>
            </a:r>
            <a:r>
              <a:rPr lang="en-US" altLang="en-US" sz="2200" dirty="0"/>
              <a:t> </a:t>
            </a:r>
            <a:r>
              <a:rPr lang="en-US" altLang="en-US" sz="2200" dirty="0" err="1"/>
              <a:t>pháp</a:t>
            </a:r>
            <a:r>
              <a:rPr lang="en-US" altLang="en-US" sz="2200" dirty="0"/>
              <a:t> </a:t>
            </a:r>
            <a:r>
              <a:rPr lang="en-US" altLang="en-US" sz="2200" dirty="0" err="1"/>
              <a:t>có</a:t>
            </a:r>
            <a:r>
              <a:rPr lang="en-US" altLang="en-US" sz="2200" dirty="0"/>
              <a:t> </a:t>
            </a:r>
            <a:r>
              <a:rPr lang="en-US" altLang="en-US" sz="2200" dirty="0" err="1"/>
              <a:t>thể</a:t>
            </a:r>
            <a:r>
              <a:rPr lang="en-US" altLang="en-US" sz="2200" dirty="0"/>
              <a:t> -&gt; </a:t>
            </a:r>
            <a:r>
              <a:rPr lang="en-US" altLang="en-US" sz="2200" dirty="0" err="1"/>
              <a:t>Lựa</a:t>
            </a:r>
            <a:r>
              <a:rPr lang="en-US" altLang="en-US" sz="2200" dirty="0"/>
              <a:t> </a:t>
            </a:r>
            <a:r>
              <a:rPr lang="en-US" altLang="en-US" sz="2200" dirty="0" err="1"/>
              <a:t>chọn</a:t>
            </a:r>
            <a:r>
              <a:rPr lang="en-US" altLang="en-US" sz="2200" dirty="0"/>
              <a:t> </a:t>
            </a:r>
            <a:r>
              <a:rPr lang="en-US" altLang="en-US" sz="2200" dirty="0" err="1"/>
              <a:t>giải</a:t>
            </a:r>
            <a:r>
              <a:rPr lang="en-US" altLang="en-US" sz="2200" dirty="0"/>
              <a:t> </a:t>
            </a:r>
            <a:r>
              <a:rPr lang="en-US" altLang="en-US" sz="2200" dirty="0" err="1"/>
              <a:t>pháp</a:t>
            </a:r>
            <a:r>
              <a:rPr lang="en-US" altLang="en-US" sz="2200" dirty="0"/>
              <a:t> </a:t>
            </a:r>
            <a:r>
              <a:rPr lang="en-US" altLang="en-US" sz="2200" dirty="0" err="1"/>
              <a:t>khả</a:t>
            </a:r>
            <a:r>
              <a:rPr lang="en-US" altLang="en-US" sz="2200" dirty="0"/>
              <a:t> </a:t>
            </a:r>
            <a:r>
              <a:rPr lang="en-US" altLang="en-US" sz="2200" dirty="0" err="1"/>
              <a:t>thi</a:t>
            </a:r>
            <a:r>
              <a:rPr lang="en-US" altLang="en-US" sz="2200" dirty="0"/>
              <a:t> </a:t>
            </a:r>
            <a:r>
              <a:rPr lang="en-US" altLang="en-US" sz="2200" dirty="0" err="1"/>
              <a:t>nhất</a:t>
            </a:r>
            <a:endParaRPr lang="en-US" altLang="en-US" sz="2200" dirty="0"/>
          </a:p>
          <a:p>
            <a:pPr marL="514350" indent="-514350" algn="just">
              <a:lnSpc>
                <a:spcPct val="80000"/>
              </a:lnSpc>
              <a:buFontTx/>
              <a:buAutoNum type="arabicPeriod"/>
            </a:pPr>
            <a:r>
              <a:rPr lang="en-US" altLang="en-US" sz="2200" dirty="0" err="1"/>
              <a:t>Thực</a:t>
            </a:r>
            <a:r>
              <a:rPr lang="en-US" altLang="en-US" sz="2200" dirty="0"/>
              <a:t> </a:t>
            </a:r>
            <a:r>
              <a:rPr lang="en-US" altLang="en-US" sz="2200" dirty="0" err="1"/>
              <a:t>hiện</a:t>
            </a:r>
            <a:r>
              <a:rPr lang="en-US" altLang="en-US" sz="2200" dirty="0"/>
              <a:t> </a:t>
            </a:r>
            <a:r>
              <a:rPr lang="en-US" altLang="en-US" sz="2200" dirty="0" err="1"/>
              <a:t>giải</a:t>
            </a:r>
            <a:r>
              <a:rPr lang="en-US" altLang="en-US" sz="2200" dirty="0"/>
              <a:t> </a:t>
            </a:r>
            <a:r>
              <a:rPr lang="en-US" altLang="en-US" sz="2200" dirty="0" err="1"/>
              <a:t>pháp</a:t>
            </a:r>
            <a:endParaRPr lang="en-US" altLang="en-US" sz="2200" dirty="0"/>
          </a:p>
          <a:p>
            <a:pPr marL="514350" indent="-514350" algn="just">
              <a:lnSpc>
                <a:spcPct val="80000"/>
              </a:lnSpc>
              <a:buFontTx/>
              <a:buAutoNum type="arabicPeriod"/>
            </a:pPr>
            <a:r>
              <a:rPr lang="en-US" altLang="en-US" sz="2200" dirty="0" err="1"/>
              <a:t>Đánh</a:t>
            </a:r>
            <a:r>
              <a:rPr lang="en-US" altLang="en-US" sz="2200" dirty="0"/>
              <a:t> </a:t>
            </a:r>
            <a:r>
              <a:rPr lang="en-US" altLang="en-US" sz="2200" dirty="0" err="1"/>
              <a:t>giá</a:t>
            </a:r>
            <a:r>
              <a:rPr lang="en-US" altLang="en-US" sz="2200" dirty="0"/>
              <a:t> </a:t>
            </a:r>
            <a:r>
              <a:rPr lang="en-US" altLang="en-US" sz="2200" dirty="0" err="1"/>
              <a:t>hiệu</a:t>
            </a:r>
            <a:r>
              <a:rPr lang="en-US" altLang="en-US" sz="2200" dirty="0"/>
              <a:t> </a:t>
            </a:r>
            <a:r>
              <a:rPr lang="en-US" altLang="en-US" sz="2200" dirty="0" err="1"/>
              <a:t>quả</a:t>
            </a:r>
            <a:r>
              <a:rPr lang="en-US" altLang="en-US" sz="2200" dirty="0"/>
              <a:t>: </a:t>
            </a:r>
            <a:r>
              <a:rPr lang="en-US" altLang="en-US" sz="2200" dirty="0" err="1"/>
              <a:t>Giải</a:t>
            </a:r>
            <a:r>
              <a:rPr lang="en-US" altLang="en-US" sz="2200" dirty="0"/>
              <a:t> </a:t>
            </a:r>
            <a:r>
              <a:rPr lang="en-US" altLang="en-US" sz="2200" dirty="0" err="1"/>
              <a:t>pháp</a:t>
            </a:r>
            <a:r>
              <a:rPr lang="en-US" altLang="en-US" sz="2200" dirty="0"/>
              <a:t> </a:t>
            </a:r>
            <a:r>
              <a:rPr lang="en-US" altLang="en-US" sz="2200" dirty="0" err="1"/>
              <a:t>được</a:t>
            </a:r>
            <a:r>
              <a:rPr lang="en-US" altLang="en-US" sz="2200" dirty="0"/>
              <a:t> </a:t>
            </a:r>
            <a:r>
              <a:rPr lang="en-US" altLang="en-US" sz="2200" dirty="0" err="1"/>
              <a:t>thực</a:t>
            </a:r>
            <a:r>
              <a:rPr lang="en-US" altLang="en-US" sz="2200" dirty="0"/>
              <a:t> </a:t>
            </a:r>
            <a:r>
              <a:rPr lang="en-US" altLang="en-US" sz="2200" dirty="0" err="1"/>
              <a:t>hiện</a:t>
            </a:r>
            <a:r>
              <a:rPr lang="en-US" altLang="en-US" sz="2200" dirty="0"/>
              <a:t> </a:t>
            </a:r>
            <a:r>
              <a:rPr lang="en-US" altLang="en-US" sz="2200" dirty="0" err="1"/>
              <a:t>có</a:t>
            </a:r>
            <a:r>
              <a:rPr lang="en-US" altLang="en-US" sz="2200" dirty="0"/>
              <a:t> </a:t>
            </a:r>
            <a:r>
              <a:rPr lang="en-US" altLang="en-US" sz="2200" dirty="0" err="1"/>
              <a:t>mang</a:t>
            </a:r>
            <a:r>
              <a:rPr lang="en-US" altLang="en-US" sz="2200" dirty="0"/>
              <a:t> </a:t>
            </a:r>
            <a:r>
              <a:rPr lang="en-US" altLang="en-US" sz="2200" dirty="0" err="1"/>
              <a:t>lại</a:t>
            </a:r>
            <a:r>
              <a:rPr lang="en-US" altLang="en-US" sz="2200" dirty="0"/>
              <a:t> </a:t>
            </a:r>
            <a:r>
              <a:rPr lang="en-US" altLang="en-US" sz="2200" dirty="0" err="1"/>
              <a:t>hiệu</a:t>
            </a:r>
            <a:r>
              <a:rPr lang="en-US" altLang="en-US" sz="2200" dirty="0"/>
              <a:t> </a:t>
            </a:r>
            <a:r>
              <a:rPr lang="en-US" altLang="en-US" sz="2200" dirty="0" err="1"/>
              <a:t>quả</a:t>
            </a:r>
            <a:r>
              <a:rPr lang="en-US" altLang="en-US" sz="2200" dirty="0"/>
              <a:t> </a:t>
            </a:r>
            <a:r>
              <a:rPr lang="en-US" altLang="en-US" sz="2200" dirty="0" err="1"/>
              <a:t>mong</a:t>
            </a:r>
            <a:r>
              <a:rPr lang="en-US" altLang="en-US" sz="2200" dirty="0"/>
              <a:t> </a:t>
            </a:r>
            <a:r>
              <a:rPr lang="en-US" altLang="en-US" sz="2200" dirty="0" err="1"/>
              <a:t>đợi</a:t>
            </a:r>
            <a:r>
              <a:rPr lang="en-US" altLang="en-US" sz="2200" dirty="0"/>
              <a:t>?</a:t>
            </a:r>
          </a:p>
        </p:txBody>
      </p:sp>
    </p:spTree>
    <p:extLst>
      <p:ext uri="{BB962C8B-B14F-4D97-AF65-F5344CB8AC3E}">
        <p14:creationId xmlns:p14="http://schemas.microsoft.com/office/powerpoint/2010/main" xmlns="" val="963332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down)">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wipe(down)">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wipe(down)">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wipe(down)">
                                      <p:cBhvr>
                                        <p:cTn id="22" dur="500"/>
                                        <p:tgtEl>
                                          <p:spTgt spid="81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wipe(down)">
                                      <p:cBhvr>
                                        <p:cTn id="27" dur="500"/>
                                        <p:tgtEl>
                                          <p:spTgt spid="819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wipe(down)">
                                      <p:cBhvr>
                                        <p:cTn id="32" dur="500"/>
                                        <p:tgtEl>
                                          <p:spTgt spid="819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1923">
                                            <p:txEl>
                                              <p:pRg st="6" end="6"/>
                                            </p:txEl>
                                          </p:spTgt>
                                        </p:tgtEl>
                                        <p:attrNameLst>
                                          <p:attrName>style.visibility</p:attrName>
                                        </p:attrNameLst>
                                      </p:cBhvr>
                                      <p:to>
                                        <p:strVal val="visible"/>
                                      </p:to>
                                    </p:set>
                                    <p:animEffect transition="in" filter="wipe(down)">
                                      <p:cBhvr>
                                        <p:cTn id="37"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39420" cy="943622"/>
          </a:xfrm>
        </p:spPr>
        <p:txBody>
          <a:bodyPr/>
          <a:lstStyle/>
          <a:p>
            <a:r>
              <a:rPr lang="en-US" b="1" dirty="0" smtClean="0"/>
              <a:t>3. </a:t>
            </a:r>
            <a:r>
              <a:rPr lang="en-US" b="1" dirty="0" err="1" smtClean="0"/>
              <a:t>Những</a:t>
            </a:r>
            <a:r>
              <a:rPr lang="en-US" b="1" dirty="0" smtClean="0"/>
              <a:t> </a:t>
            </a:r>
            <a:r>
              <a:rPr lang="en-US" b="1" dirty="0" err="1" smtClean="0"/>
              <a:t>nguyên</a:t>
            </a:r>
            <a:r>
              <a:rPr lang="en-US" b="1" dirty="0" smtClean="0"/>
              <a:t> </a:t>
            </a:r>
            <a:r>
              <a:rPr lang="en-US" b="1" dirty="0" err="1"/>
              <a:t>tắc</a:t>
            </a:r>
            <a:r>
              <a:rPr lang="en-US" b="1" dirty="0"/>
              <a:t> </a:t>
            </a:r>
            <a:r>
              <a:rPr lang="en-US" b="1" dirty="0" err="1" smtClean="0"/>
              <a:t>vàng</a:t>
            </a:r>
            <a:r>
              <a:rPr lang="en-US" b="1" dirty="0" smtClean="0"/>
              <a:t> </a:t>
            </a:r>
            <a:r>
              <a:rPr lang="en-US" b="1" dirty="0" err="1" smtClean="0"/>
              <a:t>khi</a:t>
            </a:r>
            <a:r>
              <a:rPr lang="en-US" b="1" dirty="0" smtClean="0"/>
              <a:t> </a:t>
            </a:r>
            <a:r>
              <a:rPr lang="en-US" b="1" dirty="0" err="1" smtClean="0"/>
              <a:t>xử</a:t>
            </a:r>
            <a:r>
              <a:rPr lang="en-US" b="1" dirty="0" smtClean="0"/>
              <a:t> </a:t>
            </a:r>
            <a:r>
              <a:rPr lang="en-US" b="1" dirty="0" err="1"/>
              <a:t>lí</a:t>
            </a:r>
            <a:r>
              <a:rPr lang="en-US" b="1" dirty="0"/>
              <a:t> </a:t>
            </a:r>
            <a:r>
              <a:rPr lang="en-US" b="1" dirty="0" err="1" smtClean="0"/>
              <a:t>tình</a:t>
            </a:r>
            <a:r>
              <a:rPr lang="en-US" b="1" dirty="0" smtClean="0"/>
              <a:t> </a:t>
            </a:r>
            <a:r>
              <a:rPr lang="en-US" b="1" dirty="0" err="1" smtClean="0"/>
              <a:t>huống</a:t>
            </a:r>
            <a:r>
              <a:rPr lang="en-US" b="1" dirty="0" smtClean="0"/>
              <a:t> </a:t>
            </a:r>
            <a:r>
              <a:rPr lang="en-US" b="1" dirty="0" err="1" smtClean="0"/>
              <a:t>sư</a:t>
            </a:r>
            <a:r>
              <a:rPr lang="en-US" b="1" dirty="0" smtClean="0"/>
              <a:t> </a:t>
            </a:r>
            <a:r>
              <a:rPr lang="en-US" b="1" dirty="0" err="1" smtClean="0"/>
              <a:t>phạm</a:t>
            </a:r>
            <a:endParaRPr lang="en-US" dirty="0"/>
          </a:p>
        </p:txBody>
      </p:sp>
      <p:sp>
        <p:nvSpPr>
          <p:cNvPr id="3" name="Content Placeholder 2"/>
          <p:cNvSpPr>
            <a:spLocks noGrp="1"/>
          </p:cNvSpPr>
          <p:nvPr>
            <p:ph idx="1"/>
          </p:nvPr>
        </p:nvSpPr>
        <p:spPr>
          <a:xfrm>
            <a:off x="604684" y="2389239"/>
            <a:ext cx="10972800" cy="4026309"/>
          </a:xfrm>
        </p:spPr>
        <p:txBody>
          <a:bodyPr/>
          <a:lstStyle/>
          <a:p>
            <a:pPr>
              <a:buAutoNum type="arabicPeriod"/>
            </a:pPr>
            <a:r>
              <a:rPr lang="en-US" sz="2400" dirty="0" err="1" smtClean="0"/>
              <a:t>Lấy</a:t>
            </a:r>
            <a:r>
              <a:rPr lang="en-US" sz="2400" dirty="0" smtClean="0"/>
              <a:t> HS </a:t>
            </a:r>
            <a:r>
              <a:rPr lang="en-US" sz="2400" dirty="0" err="1" smtClean="0"/>
              <a:t>là</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trung</a:t>
            </a:r>
            <a:r>
              <a:rPr lang="en-US" sz="2400" dirty="0" smtClean="0"/>
              <a:t> </a:t>
            </a:r>
            <a:r>
              <a:rPr lang="en-US" sz="2400" dirty="0" err="1" smtClean="0"/>
              <a:t>tâm</a:t>
            </a:r>
            <a:r>
              <a:rPr lang="en-US" sz="2400" dirty="0" smtClean="0"/>
              <a:t> </a:t>
            </a:r>
            <a:r>
              <a:rPr lang="en-US" sz="2400" dirty="0" err="1" smtClean="0"/>
              <a:t>để</a:t>
            </a:r>
            <a:r>
              <a:rPr lang="en-US" sz="2400" dirty="0" smtClean="0"/>
              <a:t> </a:t>
            </a:r>
            <a:r>
              <a:rPr lang="en-US" sz="2400" dirty="0" err="1" smtClean="0"/>
              <a:t>giải</a:t>
            </a:r>
            <a:r>
              <a:rPr lang="en-US" sz="2400" dirty="0" smtClean="0"/>
              <a:t> </a:t>
            </a:r>
            <a:r>
              <a:rPr lang="en-US" sz="2400" dirty="0" err="1" smtClean="0"/>
              <a:t>quyết</a:t>
            </a:r>
            <a:r>
              <a:rPr lang="en-US" sz="2400" dirty="0" smtClean="0"/>
              <a:t>. </a:t>
            </a:r>
            <a:r>
              <a:rPr lang="en-US" sz="2400" dirty="0" err="1" smtClean="0"/>
              <a:t>Dựa</a:t>
            </a:r>
            <a:r>
              <a:rPr lang="en-US" sz="2400" dirty="0" smtClean="0"/>
              <a:t> </a:t>
            </a:r>
            <a:r>
              <a:rPr lang="en-US" sz="2400" dirty="0" err="1" smtClean="0"/>
              <a:t>trên</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cụ</a:t>
            </a:r>
            <a:r>
              <a:rPr lang="en-US" sz="2400" dirty="0" smtClean="0"/>
              <a:t> </a:t>
            </a:r>
            <a:r>
              <a:rPr lang="en-US" sz="2400" dirty="0" err="1" smtClean="0"/>
              <a:t>thể</a:t>
            </a:r>
            <a:r>
              <a:rPr lang="en-US" sz="2400" dirty="0" smtClean="0"/>
              <a:t>, </a:t>
            </a:r>
            <a:r>
              <a:rPr lang="en-US" sz="2400" dirty="0" err="1" smtClean="0"/>
              <a:t>cách</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tình</a:t>
            </a:r>
            <a:r>
              <a:rPr lang="en-US" sz="2400" dirty="0" smtClean="0"/>
              <a:t> </a:t>
            </a:r>
            <a:r>
              <a:rPr lang="en-US" sz="2400" dirty="0" err="1" smtClean="0"/>
              <a:t>huống</a:t>
            </a:r>
            <a:r>
              <a:rPr lang="en-US" sz="2400" dirty="0" smtClean="0"/>
              <a:t> </a:t>
            </a:r>
            <a:r>
              <a:rPr lang="en-US" sz="2400" dirty="0" err="1" smtClean="0"/>
              <a:t>sẽ</a:t>
            </a:r>
            <a:r>
              <a:rPr lang="en-US" sz="2400" dirty="0" smtClean="0"/>
              <a:t> </a:t>
            </a:r>
            <a:r>
              <a:rPr lang="en-US" sz="2400" dirty="0" err="1" smtClean="0"/>
              <a:t>khác</a:t>
            </a:r>
            <a:r>
              <a:rPr lang="en-US" sz="2400" dirty="0" smtClean="0"/>
              <a:t> </a:t>
            </a:r>
            <a:r>
              <a:rPr lang="en-US" sz="2400" dirty="0" err="1" smtClean="0"/>
              <a:t>nhau</a:t>
            </a:r>
            <a:r>
              <a:rPr lang="en-US" sz="2400" dirty="0" smtClean="0"/>
              <a:t>.</a:t>
            </a:r>
          </a:p>
          <a:p>
            <a:pPr marL="0" indent="0">
              <a:buNone/>
            </a:pPr>
            <a:r>
              <a:rPr lang="en-US" sz="2400" dirty="0" smtClean="0"/>
              <a:t>2. </a:t>
            </a:r>
            <a:r>
              <a:rPr lang="en-US" sz="2400" dirty="0" err="1" smtClean="0"/>
              <a:t>Giải</a:t>
            </a:r>
            <a:r>
              <a:rPr lang="en-US" sz="2400" dirty="0" smtClean="0"/>
              <a:t> </a:t>
            </a:r>
            <a:r>
              <a:rPr lang="en-US" sz="2400" dirty="0" err="1" smtClean="0"/>
              <a:t>quyết</a:t>
            </a:r>
            <a:r>
              <a:rPr lang="en-US" sz="2400" dirty="0" smtClean="0"/>
              <a:t> </a:t>
            </a:r>
            <a:r>
              <a:rPr lang="en-US" sz="2400" dirty="0" err="1" smtClean="0"/>
              <a:t>hợp</a:t>
            </a:r>
            <a:r>
              <a:rPr lang="en-US" sz="2400" dirty="0" smtClean="0"/>
              <a:t> </a:t>
            </a:r>
            <a:r>
              <a:rPr lang="en-US" sz="2400" dirty="0" err="1" smtClean="0"/>
              <a:t>tình</a:t>
            </a:r>
            <a:r>
              <a:rPr lang="en-US" sz="2400" dirty="0" smtClean="0"/>
              <a:t> </a:t>
            </a:r>
            <a:r>
              <a:rPr lang="en-US" sz="2400" dirty="0" err="1" smtClean="0"/>
              <a:t>trước</a:t>
            </a:r>
            <a:r>
              <a:rPr lang="en-US" sz="2400" dirty="0" smtClean="0"/>
              <a:t>, </a:t>
            </a:r>
            <a:r>
              <a:rPr lang="en-US" sz="2400" dirty="0" err="1" smtClean="0"/>
              <a:t>sau</a:t>
            </a:r>
            <a:r>
              <a:rPr lang="en-US" sz="2400" dirty="0" smtClean="0"/>
              <a:t> </a:t>
            </a:r>
            <a:r>
              <a:rPr lang="en-US" sz="2400" dirty="0" err="1" smtClean="0"/>
              <a:t>đó</a:t>
            </a:r>
            <a:r>
              <a:rPr lang="en-US" sz="2400" dirty="0" smtClean="0"/>
              <a:t> </a:t>
            </a:r>
            <a:r>
              <a:rPr lang="en-US" sz="2400" dirty="0" err="1" smtClean="0"/>
              <a:t>hợp</a:t>
            </a:r>
            <a:r>
              <a:rPr lang="en-US" sz="2400" dirty="0" smtClean="0"/>
              <a:t> </a:t>
            </a:r>
            <a:r>
              <a:rPr lang="en-US" sz="2400" dirty="0" err="1" smtClean="0"/>
              <a:t>lý</a:t>
            </a:r>
            <a:r>
              <a:rPr lang="en-US" sz="2400" dirty="0" smtClean="0"/>
              <a:t> </a:t>
            </a:r>
            <a:r>
              <a:rPr lang="en-US" sz="2400" dirty="0" err="1" smtClean="0"/>
              <a:t>sau</a:t>
            </a:r>
            <a:r>
              <a:rPr lang="en-US" sz="2400" dirty="0" smtClean="0"/>
              <a:t>.</a:t>
            </a:r>
          </a:p>
          <a:p>
            <a:pPr marL="0" indent="0">
              <a:buNone/>
            </a:pPr>
            <a:r>
              <a:rPr lang="en-US" sz="2400" dirty="0" smtClean="0"/>
              <a:t>3. </a:t>
            </a:r>
            <a:r>
              <a:rPr lang="en-US" sz="2400" dirty="0" err="1" smtClean="0"/>
              <a:t>Chỉ</a:t>
            </a:r>
            <a:r>
              <a:rPr lang="en-US" sz="2400" dirty="0" smtClean="0"/>
              <a:t> </a:t>
            </a:r>
            <a:r>
              <a:rPr lang="en-US" sz="2400" dirty="0" err="1" smtClean="0"/>
              <a:t>giải</a:t>
            </a:r>
            <a:r>
              <a:rPr lang="en-US" sz="2400" dirty="0" smtClean="0"/>
              <a:t> </a:t>
            </a:r>
            <a:r>
              <a:rPr lang="en-US" sz="2400" dirty="0" err="1" smtClean="0"/>
              <a:t>quyết</a:t>
            </a:r>
            <a:r>
              <a:rPr lang="en-US" sz="2400" dirty="0" smtClean="0"/>
              <a:t> </a:t>
            </a:r>
            <a:r>
              <a:rPr lang="en-US" sz="2400" dirty="0" err="1" smtClean="0"/>
              <a:t>trực</a:t>
            </a:r>
            <a:r>
              <a:rPr lang="en-US" sz="2400" dirty="0" smtClean="0"/>
              <a:t> </a:t>
            </a:r>
            <a:r>
              <a:rPr lang="en-US" sz="2400" dirty="0" err="1" smtClean="0"/>
              <a:t>tiếp</a:t>
            </a:r>
            <a:r>
              <a:rPr lang="en-US" sz="2400" dirty="0" smtClean="0"/>
              <a:t> </a:t>
            </a:r>
            <a:r>
              <a:rPr lang="en-US" sz="2400" dirty="0" err="1" smtClean="0"/>
              <a:t>khi</a:t>
            </a:r>
            <a:r>
              <a:rPr lang="en-US" sz="2400" dirty="0" smtClean="0"/>
              <a:t> </a:t>
            </a:r>
            <a:r>
              <a:rPr lang="en-US" sz="2400" dirty="0" err="1" smtClean="0"/>
              <a:t>nắm</a:t>
            </a:r>
            <a:r>
              <a:rPr lang="en-US" sz="2400" dirty="0" smtClean="0"/>
              <a:t> </a:t>
            </a:r>
            <a:r>
              <a:rPr lang="en-US" sz="2400" dirty="0" err="1" smtClean="0"/>
              <a:t>rõ</a:t>
            </a:r>
            <a:r>
              <a:rPr lang="en-US" sz="2400" dirty="0" smtClean="0"/>
              <a:t> </a:t>
            </a:r>
            <a:r>
              <a:rPr lang="en-US" sz="2400" dirty="0" err="1" smtClean="0"/>
              <a:t>vấn</a:t>
            </a:r>
            <a:r>
              <a:rPr lang="en-US" sz="2400" dirty="0" smtClean="0"/>
              <a:t> </a:t>
            </a:r>
            <a:r>
              <a:rPr lang="en-US" sz="2400" dirty="0" err="1" smtClean="0"/>
              <a:t>đề</a:t>
            </a:r>
            <a:r>
              <a:rPr lang="en-US" sz="2400" dirty="0" smtClean="0"/>
              <a:t>, </a:t>
            </a:r>
            <a:r>
              <a:rPr lang="en-US" sz="2400" dirty="0" err="1" smtClean="0"/>
              <a:t>giải</a:t>
            </a:r>
            <a:r>
              <a:rPr lang="en-US" sz="2400" dirty="0" smtClean="0"/>
              <a:t> </a:t>
            </a:r>
            <a:r>
              <a:rPr lang="en-US" sz="2400" dirty="0" err="1" smtClean="0"/>
              <a:t>quyết</a:t>
            </a:r>
            <a:r>
              <a:rPr lang="en-US" sz="2400" dirty="0" smtClean="0"/>
              <a:t> </a:t>
            </a:r>
            <a:r>
              <a:rPr lang="en-US" sz="2400" dirty="0" err="1" smtClean="0"/>
              <a:t>vào</a:t>
            </a:r>
            <a:r>
              <a:rPr lang="en-US" sz="2400" dirty="0" smtClean="0"/>
              <a:t> </a:t>
            </a:r>
            <a:r>
              <a:rPr lang="en-US" sz="2400" dirty="0" err="1" smtClean="0"/>
              <a:t>thời</a:t>
            </a:r>
            <a:r>
              <a:rPr lang="en-US" sz="2400" dirty="0" smtClean="0"/>
              <a:t> </a:t>
            </a:r>
            <a:r>
              <a:rPr lang="en-US" sz="2400" dirty="0" err="1" smtClean="0"/>
              <a:t>điểm</a:t>
            </a:r>
            <a:r>
              <a:rPr lang="en-US" sz="2400" dirty="0" smtClean="0"/>
              <a:t> </a:t>
            </a:r>
            <a:r>
              <a:rPr lang="en-US" sz="2400" dirty="0" err="1" smtClean="0"/>
              <a:t>khác</a:t>
            </a:r>
            <a:r>
              <a:rPr lang="en-US" sz="2400" dirty="0" smtClean="0"/>
              <a:t> </a:t>
            </a:r>
            <a:r>
              <a:rPr lang="en-US" sz="2400" dirty="0" err="1" smtClean="0"/>
              <a:t>khi</a:t>
            </a:r>
            <a:r>
              <a:rPr lang="en-US" sz="2400" dirty="0" smtClean="0"/>
              <a:t> </a:t>
            </a:r>
            <a:r>
              <a:rPr lang="en-US" sz="2400" dirty="0" err="1" smtClean="0"/>
              <a:t>chưa</a:t>
            </a:r>
            <a:r>
              <a:rPr lang="en-US" sz="2400" dirty="0" smtClean="0"/>
              <a:t> </a:t>
            </a:r>
            <a:r>
              <a:rPr lang="en-US" sz="2400" dirty="0" err="1" smtClean="0"/>
              <a:t>rõ</a:t>
            </a:r>
            <a:r>
              <a:rPr lang="en-US" sz="2400" dirty="0" smtClean="0"/>
              <a:t> </a:t>
            </a:r>
            <a:r>
              <a:rPr lang="en-US" sz="2400" dirty="0" err="1" smtClean="0"/>
              <a:t>cần</a:t>
            </a:r>
            <a:r>
              <a:rPr lang="en-US" sz="2400" dirty="0" smtClean="0"/>
              <a:t> </a:t>
            </a:r>
            <a:r>
              <a:rPr lang="en-US" sz="2400" dirty="0" err="1" smtClean="0"/>
              <a:t>tìm</a:t>
            </a:r>
            <a:r>
              <a:rPr lang="en-US" sz="2400" dirty="0" smtClean="0"/>
              <a:t> </a:t>
            </a:r>
            <a:r>
              <a:rPr lang="en-US" sz="2400" dirty="0" err="1" smtClean="0"/>
              <a:t>hiểu</a:t>
            </a:r>
            <a:r>
              <a:rPr lang="en-US" sz="2400" dirty="0" smtClean="0"/>
              <a:t> </a:t>
            </a:r>
            <a:r>
              <a:rPr lang="en-US" sz="2400" dirty="0" err="1" smtClean="0"/>
              <a:t>thêm</a:t>
            </a:r>
            <a:r>
              <a:rPr lang="en-US" sz="2400" dirty="0" smtClean="0"/>
              <a:t> </a:t>
            </a:r>
            <a:r>
              <a:rPr lang="en-US" sz="2400" dirty="0" err="1" smtClean="0"/>
              <a:t>hoặc</a:t>
            </a:r>
            <a:r>
              <a:rPr lang="en-US" sz="2400" dirty="0" smtClean="0"/>
              <a:t> </a:t>
            </a:r>
            <a:r>
              <a:rPr lang="en-US" sz="2400" dirty="0" err="1" smtClean="0"/>
              <a:t>vấn</a:t>
            </a:r>
            <a:r>
              <a:rPr lang="en-US" sz="2400" dirty="0" smtClean="0"/>
              <a:t> </a:t>
            </a:r>
            <a:r>
              <a:rPr lang="en-US" sz="2400" dirty="0" err="1" smtClean="0"/>
              <a:t>đề</a:t>
            </a:r>
            <a:r>
              <a:rPr lang="en-US" sz="2400" dirty="0" smtClean="0"/>
              <a:t> </a:t>
            </a:r>
            <a:r>
              <a:rPr lang="en-US" sz="2400" dirty="0" err="1" smtClean="0"/>
              <a:t>đó</a:t>
            </a:r>
            <a:r>
              <a:rPr lang="en-US" sz="2400" dirty="0" smtClean="0"/>
              <a:t> </a:t>
            </a:r>
            <a:r>
              <a:rPr lang="en-US" sz="2400" dirty="0" err="1" smtClean="0"/>
              <a:t>là</a:t>
            </a:r>
            <a:r>
              <a:rPr lang="en-US" sz="2400" dirty="0" smtClean="0"/>
              <a:t> </a:t>
            </a:r>
            <a:r>
              <a:rPr lang="en-US" sz="2400" dirty="0" err="1" smtClean="0"/>
              <a:t>vấn</a:t>
            </a:r>
            <a:r>
              <a:rPr lang="en-US" sz="2400" dirty="0" smtClean="0"/>
              <a:t> </a:t>
            </a:r>
            <a:r>
              <a:rPr lang="en-US" sz="2400" dirty="0" err="1" smtClean="0"/>
              <a:t>đề</a:t>
            </a:r>
            <a:r>
              <a:rPr lang="en-US" sz="2400" dirty="0" smtClean="0"/>
              <a:t> </a:t>
            </a:r>
            <a:r>
              <a:rPr lang="en-US" sz="2400" dirty="0" err="1" smtClean="0"/>
              <a:t>cá</a:t>
            </a:r>
            <a:r>
              <a:rPr lang="en-US" sz="2400" dirty="0" smtClean="0"/>
              <a:t> </a:t>
            </a:r>
            <a:r>
              <a:rPr lang="en-US" sz="2400" dirty="0" err="1" smtClean="0"/>
              <a:t>nhân</a:t>
            </a:r>
            <a:r>
              <a:rPr lang="en-US" sz="2400" dirty="0" smtClean="0"/>
              <a:t>.</a:t>
            </a:r>
          </a:p>
          <a:p>
            <a:pPr marL="0" indent="0">
              <a:buNone/>
            </a:pPr>
            <a:r>
              <a:rPr lang="en-US" sz="2400" dirty="0" smtClean="0"/>
              <a:t>4. </a:t>
            </a:r>
            <a:r>
              <a:rPr lang="en-US" sz="2400" dirty="0" err="1" smtClean="0"/>
              <a:t>Không</a:t>
            </a:r>
            <a:r>
              <a:rPr lang="en-US" sz="2400" dirty="0" smtClean="0"/>
              <a:t> </a:t>
            </a:r>
            <a:r>
              <a:rPr lang="en-US" sz="2400" dirty="0" err="1" smtClean="0"/>
              <a:t>phát</a:t>
            </a:r>
            <a:r>
              <a:rPr lang="en-US" sz="2400" dirty="0" smtClean="0"/>
              <a:t> </a:t>
            </a:r>
            <a:r>
              <a:rPr lang="en-US" sz="2400" dirty="0" err="1" smtClean="0"/>
              <a:t>sinh</a:t>
            </a:r>
            <a:r>
              <a:rPr lang="en-US" sz="2400" dirty="0" smtClean="0"/>
              <a:t> </a:t>
            </a:r>
            <a:r>
              <a:rPr lang="en-US" sz="2400" dirty="0" err="1" smtClean="0"/>
              <a:t>thêm</a:t>
            </a:r>
            <a:r>
              <a:rPr lang="en-US" sz="2400" dirty="0" smtClean="0"/>
              <a:t> </a:t>
            </a:r>
            <a:r>
              <a:rPr lang="en-US" sz="2400" dirty="0" err="1" smtClean="0"/>
              <a:t>tình</a:t>
            </a:r>
            <a:r>
              <a:rPr lang="en-US" sz="2400" dirty="0" smtClean="0"/>
              <a:t> </a:t>
            </a:r>
            <a:r>
              <a:rPr lang="en-US" sz="2400" dirty="0" err="1" smtClean="0"/>
              <a:t>huống</a:t>
            </a:r>
            <a:r>
              <a:rPr lang="en-US" sz="2400" dirty="0" smtClean="0"/>
              <a:t> </a:t>
            </a:r>
            <a:r>
              <a:rPr lang="en-US" sz="2400" dirty="0" err="1" smtClean="0"/>
              <a:t>có</a:t>
            </a:r>
            <a:r>
              <a:rPr lang="en-US" sz="2400" dirty="0" smtClean="0"/>
              <a:t> </a:t>
            </a:r>
            <a:r>
              <a:rPr lang="en-US" sz="2400" dirty="0" err="1" smtClean="0"/>
              <a:t>vấn</a:t>
            </a:r>
            <a:r>
              <a:rPr lang="en-US" sz="2400" dirty="0" smtClean="0"/>
              <a:t> </a:t>
            </a:r>
            <a:r>
              <a:rPr lang="en-US" sz="2400" dirty="0" err="1" smtClean="0"/>
              <a:t>đề</a:t>
            </a:r>
            <a:r>
              <a:rPr lang="en-US" sz="2400" dirty="0" smtClean="0"/>
              <a:t> </a:t>
            </a:r>
            <a:r>
              <a:rPr lang="en-US" sz="2400" dirty="0" err="1" smtClean="0"/>
              <a:t>sau</a:t>
            </a:r>
            <a:r>
              <a:rPr lang="en-US" sz="2400" dirty="0" smtClean="0"/>
              <a:t> </a:t>
            </a:r>
            <a:r>
              <a:rPr lang="en-US" sz="2400" dirty="0" err="1" smtClean="0"/>
              <a:t>khi</a:t>
            </a:r>
            <a:r>
              <a:rPr lang="en-US" sz="2400" dirty="0" smtClean="0"/>
              <a:t> </a:t>
            </a:r>
            <a:r>
              <a:rPr lang="en-US" sz="2400" dirty="0" err="1" smtClean="0"/>
              <a:t>giải</a:t>
            </a:r>
            <a:r>
              <a:rPr lang="en-US" sz="2400" dirty="0" smtClean="0"/>
              <a:t> </a:t>
            </a:r>
            <a:r>
              <a:rPr lang="en-US" sz="2400" dirty="0" err="1" smtClean="0"/>
              <a:t>quyết</a:t>
            </a:r>
            <a:r>
              <a:rPr lang="en-US" sz="2400" dirty="0" smtClean="0"/>
              <a:t>.</a:t>
            </a:r>
          </a:p>
          <a:p>
            <a:pPr marL="0" indent="0">
              <a:buNone/>
            </a:pPr>
            <a:r>
              <a:rPr lang="en-US" sz="2400" dirty="0" smtClean="0"/>
              <a:t>5. </a:t>
            </a:r>
            <a:r>
              <a:rPr lang="en-US" sz="2400" dirty="0" err="1" smtClean="0"/>
              <a:t>Không</a:t>
            </a:r>
            <a:r>
              <a:rPr lang="en-US" sz="2400" dirty="0" smtClean="0"/>
              <a:t> </a:t>
            </a:r>
            <a:r>
              <a:rPr lang="en-US" sz="2400" dirty="0" err="1" smtClean="0"/>
              <a:t>ảnh</a:t>
            </a:r>
            <a:r>
              <a:rPr lang="en-US" sz="2400" dirty="0" smtClean="0"/>
              <a:t> </a:t>
            </a:r>
            <a:r>
              <a:rPr lang="en-US" sz="2400" dirty="0" err="1" smtClean="0"/>
              <a:t>hưởng</a:t>
            </a:r>
            <a:r>
              <a:rPr lang="en-US" sz="2400" dirty="0" smtClean="0"/>
              <a:t> </a:t>
            </a:r>
            <a:r>
              <a:rPr lang="en-US" sz="2400" dirty="0" err="1" smtClean="0"/>
              <a:t>đến</a:t>
            </a:r>
            <a:r>
              <a:rPr lang="en-US" sz="2400" dirty="0" smtClean="0"/>
              <a:t> </a:t>
            </a:r>
            <a:r>
              <a:rPr lang="en-US" sz="2400" dirty="0" err="1" smtClean="0"/>
              <a:t>các</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khác</a:t>
            </a:r>
            <a:r>
              <a:rPr lang="en-US" sz="2400" dirty="0" smtClean="0"/>
              <a:t> </a:t>
            </a:r>
            <a:r>
              <a:rPr lang="en-US" sz="2400" dirty="0" err="1" smtClean="0"/>
              <a:t>và</a:t>
            </a:r>
            <a:r>
              <a:rPr lang="en-US" sz="2400" dirty="0" smtClean="0"/>
              <a:t> </a:t>
            </a:r>
            <a:r>
              <a:rPr lang="en-US" sz="2400" dirty="0" err="1" smtClean="0"/>
              <a:t>tiến</a:t>
            </a:r>
            <a:r>
              <a:rPr lang="en-US" sz="2400" dirty="0" smtClean="0"/>
              <a:t> </a:t>
            </a:r>
            <a:r>
              <a:rPr lang="en-US" sz="2400" dirty="0" err="1" smtClean="0"/>
              <a:t>độ</a:t>
            </a:r>
            <a:r>
              <a:rPr lang="en-US" sz="2400" dirty="0" smtClean="0"/>
              <a:t> </a:t>
            </a:r>
            <a:r>
              <a:rPr lang="en-US" sz="2400" dirty="0" err="1" smtClean="0"/>
              <a:t>của</a:t>
            </a:r>
            <a:r>
              <a:rPr lang="en-US" sz="2400" dirty="0" smtClean="0"/>
              <a:t> </a:t>
            </a:r>
            <a:r>
              <a:rPr lang="en-US" sz="2400" dirty="0" err="1" smtClean="0"/>
              <a:t>bài</a:t>
            </a:r>
            <a:r>
              <a:rPr lang="en-US" sz="2400" dirty="0" smtClean="0"/>
              <a:t> </a:t>
            </a:r>
            <a:r>
              <a:rPr lang="en-US" sz="2400" dirty="0" err="1" smtClean="0"/>
              <a:t>giảng</a:t>
            </a:r>
            <a:r>
              <a:rPr lang="en-US" sz="2400" dirty="0" smtClean="0"/>
              <a:t>.</a:t>
            </a:r>
          </a:p>
          <a:p>
            <a:pPr marL="0" indent="0">
              <a:buNone/>
            </a:pPr>
            <a:r>
              <a:rPr lang="en-US" sz="2400" dirty="0" smtClean="0"/>
              <a:t>6. </a:t>
            </a:r>
            <a:r>
              <a:rPr lang="en-US" sz="2400" dirty="0" err="1" smtClean="0"/>
              <a:t>Luôn</a:t>
            </a:r>
            <a:r>
              <a:rPr lang="en-US" sz="2400" dirty="0" smtClean="0"/>
              <a:t> </a:t>
            </a:r>
            <a:r>
              <a:rPr lang="en-US" sz="2400" dirty="0" err="1" smtClean="0"/>
              <a:t>có</a:t>
            </a:r>
            <a:r>
              <a:rPr lang="en-US" sz="2400" dirty="0" smtClean="0"/>
              <a:t> </a:t>
            </a:r>
            <a:r>
              <a:rPr lang="en-US" sz="2400" dirty="0" err="1" smtClean="0"/>
              <a:t>hướng</a:t>
            </a:r>
            <a:r>
              <a:rPr lang="en-US" sz="2400" dirty="0" smtClean="0"/>
              <a:t> </a:t>
            </a:r>
            <a:r>
              <a:rPr lang="en-US" sz="2400" dirty="0" err="1" smtClean="0"/>
              <a:t>động</a:t>
            </a:r>
            <a:r>
              <a:rPr lang="en-US" sz="2400" dirty="0" smtClean="0"/>
              <a:t> </a:t>
            </a:r>
            <a:r>
              <a:rPr lang="en-US" sz="2400" dirty="0" err="1" smtClean="0"/>
              <a:t>viên</a:t>
            </a:r>
            <a:r>
              <a:rPr lang="en-US" sz="2400" dirty="0" smtClean="0"/>
              <a:t> </a:t>
            </a:r>
            <a:r>
              <a:rPr lang="en-US" sz="2400" dirty="0" err="1" smtClean="0"/>
              <a:t>nhằm</a:t>
            </a:r>
            <a:r>
              <a:rPr lang="en-US" sz="2400" dirty="0" smtClean="0"/>
              <a:t> </a:t>
            </a:r>
            <a:r>
              <a:rPr lang="en-US" sz="2400" dirty="0" err="1" smtClean="0"/>
              <a:t>giúp</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phát</a:t>
            </a:r>
            <a:r>
              <a:rPr lang="en-US" sz="2400" dirty="0" smtClean="0"/>
              <a:t> </a:t>
            </a:r>
            <a:r>
              <a:rPr lang="en-US" sz="2400" dirty="0" err="1" smtClean="0"/>
              <a:t>triển</a:t>
            </a:r>
            <a:r>
              <a:rPr lang="en-US" sz="2400" dirty="0" smtClean="0"/>
              <a:t> </a:t>
            </a:r>
            <a:r>
              <a:rPr lang="en-US" sz="2400" dirty="0" err="1" smtClean="0"/>
              <a:t>sau</a:t>
            </a:r>
            <a:r>
              <a:rPr lang="en-US" sz="2400" dirty="0" smtClean="0"/>
              <a:t> </a:t>
            </a:r>
            <a:r>
              <a:rPr lang="en-US" sz="2400" dirty="0" err="1" smtClean="0"/>
              <a:t>khi</a:t>
            </a:r>
            <a:r>
              <a:rPr lang="en-US" sz="2400" dirty="0" smtClean="0"/>
              <a:t> </a:t>
            </a:r>
            <a:r>
              <a:rPr lang="en-US" sz="2400" dirty="0" err="1" smtClean="0"/>
              <a:t>giải</a:t>
            </a:r>
            <a:r>
              <a:rPr lang="en-US" sz="2400" dirty="0" smtClean="0"/>
              <a:t> </a:t>
            </a:r>
            <a:r>
              <a:rPr lang="en-US" sz="2400" dirty="0" err="1" smtClean="0"/>
              <a:t>quyết</a:t>
            </a:r>
            <a:r>
              <a:rPr lang="en-US" sz="2400" dirty="0" smtClean="0"/>
              <a:t> </a:t>
            </a:r>
            <a:r>
              <a:rPr lang="en-US" sz="2400" dirty="0" err="1" smtClean="0"/>
              <a:t>tình</a:t>
            </a:r>
            <a:r>
              <a:rPr lang="en-US" sz="2400" dirty="0" smtClean="0"/>
              <a:t> </a:t>
            </a:r>
            <a:r>
              <a:rPr lang="en-US" sz="2400" dirty="0" err="1" smtClean="0"/>
              <a:t>huống</a:t>
            </a:r>
            <a:r>
              <a:rPr lang="en-US" dirty="0" smtClean="0"/>
              <a:t>.</a:t>
            </a:r>
            <a:endParaRPr lang="en-US" dirty="0"/>
          </a:p>
        </p:txBody>
      </p:sp>
    </p:spTree>
    <p:extLst>
      <p:ext uri="{BB962C8B-B14F-4D97-AF65-F5344CB8AC3E}">
        <p14:creationId xmlns:p14="http://schemas.microsoft.com/office/powerpoint/2010/main" xmlns="" val="1361063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D4E96-F6C9-354B-B4D5-B313AC40AF6B}"/>
              </a:ext>
            </a:extLst>
          </p:cNvPr>
          <p:cNvSpPr>
            <a:spLocks noGrp="1"/>
          </p:cNvSpPr>
          <p:nvPr>
            <p:ph type="title"/>
          </p:nvPr>
        </p:nvSpPr>
        <p:spPr>
          <a:xfrm>
            <a:off x="1154953" y="973668"/>
            <a:ext cx="10218899" cy="706964"/>
          </a:xfrm>
        </p:spPr>
        <p:txBody>
          <a:bodyPr/>
          <a:lstStyle/>
          <a:p>
            <a:pPr algn="ctr"/>
            <a:r>
              <a:rPr lang="en-US" b="1" dirty="0" smtClean="0"/>
              <a:t> </a:t>
            </a:r>
            <a:r>
              <a:rPr lang="en-US" b="1" dirty="0" err="1"/>
              <a:t>Nguyên</a:t>
            </a:r>
            <a:r>
              <a:rPr lang="en-US" b="1" dirty="0"/>
              <a:t> </a:t>
            </a:r>
            <a:r>
              <a:rPr lang="en-US" b="1" dirty="0" err="1"/>
              <a:t>tắc</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GV - HS</a:t>
            </a:r>
          </a:p>
        </p:txBody>
      </p:sp>
      <p:sp>
        <p:nvSpPr>
          <p:cNvPr id="3" name="Content Placeholder 2">
            <a:extLst>
              <a:ext uri="{FF2B5EF4-FFF2-40B4-BE49-F238E27FC236}">
                <a16:creationId xmlns:a16="http://schemas.microsoft.com/office/drawing/2014/main" xmlns="" id="{A9C418D7-C336-B447-B6CA-8556309F7144}"/>
              </a:ext>
            </a:extLst>
          </p:cNvPr>
          <p:cNvSpPr>
            <a:spLocks noGrp="1"/>
          </p:cNvSpPr>
          <p:nvPr>
            <p:ph idx="1"/>
          </p:nvPr>
        </p:nvSpPr>
        <p:spPr>
          <a:xfrm>
            <a:off x="1154954" y="2197767"/>
            <a:ext cx="10218899" cy="4411579"/>
          </a:xfrm>
        </p:spPr>
        <p:txBody>
          <a:bodyPr>
            <a:noAutofit/>
          </a:bodyPr>
          <a:lstStyle/>
          <a:p>
            <a:r>
              <a:rPr lang="en-US" sz="2800" b="1" dirty="0" err="1"/>
              <a:t>Đối</a:t>
            </a:r>
            <a:r>
              <a:rPr lang="en-US" sz="2800" b="1" dirty="0"/>
              <a:t> </a:t>
            </a:r>
            <a:r>
              <a:rPr lang="en-US" sz="2800" b="1" dirty="0" err="1"/>
              <a:t>với</a:t>
            </a:r>
            <a:r>
              <a:rPr lang="en-US" sz="2800" b="1" dirty="0"/>
              <a:t> HS: </a:t>
            </a:r>
          </a:p>
          <a:p>
            <a:pPr lvl="1"/>
            <a:r>
              <a:rPr lang="en-US" sz="2800" dirty="0" err="1"/>
              <a:t>Tôn</a:t>
            </a:r>
            <a:r>
              <a:rPr lang="en-US" sz="2800" dirty="0"/>
              <a:t> </a:t>
            </a:r>
            <a:r>
              <a:rPr lang="en-US" sz="2800" dirty="0" err="1"/>
              <a:t>trọng</a:t>
            </a:r>
            <a:r>
              <a:rPr lang="en-US" sz="2800" dirty="0"/>
              <a:t> </a:t>
            </a:r>
            <a:r>
              <a:rPr lang="en-US" sz="2800" dirty="0" err="1"/>
              <a:t>nhân</a:t>
            </a:r>
            <a:r>
              <a:rPr lang="en-US" sz="2800" dirty="0"/>
              <a:t> </a:t>
            </a:r>
            <a:r>
              <a:rPr lang="en-US" sz="2800" dirty="0" err="1"/>
              <a:t>cách</a:t>
            </a:r>
            <a:r>
              <a:rPr lang="en-US" sz="2800" dirty="0"/>
              <a:t> </a:t>
            </a:r>
            <a:r>
              <a:rPr lang="en-US" sz="2800" dirty="0" err="1"/>
              <a:t>học</a:t>
            </a:r>
            <a:r>
              <a:rPr lang="en-US" sz="2800" dirty="0"/>
              <a:t> </a:t>
            </a:r>
            <a:r>
              <a:rPr lang="en-US" sz="2800" dirty="0" err="1"/>
              <a:t>sinh</a:t>
            </a:r>
            <a:endParaRPr lang="en-US" sz="2800" dirty="0"/>
          </a:p>
          <a:p>
            <a:pPr lvl="1"/>
            <a:r>
              <a:rPr lang="en-US" sz="2800" dirty="0" err="1"/>
              <a:t>Bình</a:t>
            </a:r>
            <a:r>
              <a:rPr lang="en-US" sz="2800" dirty="0"/>
              <a:t> </a:t>
            </a:r>
            <a:r>
              <a:rPr lang="en-US" sz="2800" dirty="0" err="1"/>
              <a:t>tĩnh</a:t>
            </a:r>
            <a:endParaRPr lang="en-US" sz="2800" dirty="0"/>
          </a:p>
          <a:p>
            <a:pPr lvl="1"/>
            <a:r>
              <a:rPr lang="en-US" sz="2800" dirty="0" err="1"/>
              <a:t>Giảm</a:t>
            </a:r>
            <a:r>
              <a:rPr lang="en-US" sz="2800" dirty="0"/>
              <a:t> </a:t>
            </a:r>
            <a:r>
              <a:rPr lang="en-US" sz="2800" dirty="0" err="1"/>
              <a:t>nhẹ</a:t>
            </a:r>
            <a:r>
              <a:rPr lang="en-US" sz="2800" dirty="0"/>
              <a:t> </a:t>
            </a:r>
            <a:r>
              <a:rPr lang="en-US" sz="2800" dirty="0" err="1"/>
              <a:t>tình</a:t>
            </a:r>
            <a:r>
              <a:rPr lang="en-US" sz="2800" dirty="0"/>
              <a:t> </a:t>
            </a:r>
            <a:r>
              <a:rPr lang="en-US" sz="2800" dirty="0" err="1"/>
              <a:t>huống</a:t>
            </a:r>
            <a:endParaRPr lang="en-US" sz="2800" dirty="0"/>
          </a:p>
          <a:p>
            <a:pPr lvl="1"/>
            <a:r>
              <a:rPr lang="en-US" sz="2800" dirty="0" err="1"/>
              <a:t>Xử</a:t>
            </a:r>
            <a:r>
              <a:rPr lang="en-US" sz="2800" dirty="0"/>
              <a:t> </a:t>
            </a:r>
            <a:r>
              <a:rPr lang="en-US" sz="2800" dirty="0" err="1"/>
              <a:t>lí</a:t>
            </a:r>
            <a:r>
              <a:rPr lang="en-US" sz="2800" dirty="0"/>
              <a:t> </a:t>
            </a:r>
            <a:r>
              <a:rPr lang="en-US" sz="2800" dirty="0" err="1"/>
              <a:t>nhanh</a:t>
            </a:r>
            <a:r>
              <a:rPr lang="en-US" sz="2800" dirty="0"/>
              <a:t> </a:t>
            </a:r>
            <a:r>
              <a:rPr lang="en-US" sz="2800" dirty="0" err="1"/>
              <a:t>và</a:t>
            </a:r>
            <a:r>
              <a:rPr lang="en-US" sz="2800" dirty="0"/>
              <a:t> </a:t>
            </a:r>
            <a:r>
              <a:rPr lang="en-US" sz="2800" dirty="0" err="1"/>
              <a:t>có</a:t>
            </a:r>
            <a:r>
              <a:rPr lang="en-US" sz="2800" dirty="0"/>
              <a:t> </a:t>
            </a:r>
            <a:r>
              <a:rPr lang="en-US" sz="2800" dirty="0" err="1"/>
              <a:t>tác</a:t>
            </a:r>
            <a:r>
              <a:rPr lang="en-US" sz="2800" dirty="0"/>
              <a:t> </a:t>
            </a:r>
            <a:r>
              <a:rPr lang="en-US" sz="2800" dirty="0" err="1"/>
              <a:t>dụng</a:t>
            </a:r>
            <a:r>
              <a:rPr lang="en-US" sz="2800" dirty="0"/>
              <a:t> </a:t>
            </a:r>
            <a:r>
              <a:rPr lang="en-US" sz="2800" dirty="0" err="1"/>
              <a:t>lâu</a:t>
            </a:r>
            <a:r>
              <a:rPr lang="en-US" sz="2800" dirty="0"/>
              <a:t> </a:t>
            </a:r>
            <a:r>
              <a:rPr lang="en-US" sz="2800" dirty="0" err="1"/>
              <a:t>dài</a:t>
            </a:r>
            <a:endParaRPr lang="en-US" sz="2800" dirty="0"/>
          </a:p>
          <a:p>
            <a:pPr lvl="1"/>
            <a:r>
              <a:rPr lang="en-US" sz="2800" dirty="0" err="1"/>
              <a:t>Dí</a:t>
            </a:r>
            <a:r>
              <a:rPr lang="en-US" sz="2800" dirty="0"/>
              <a:t> </a:t>
            </a:r>
            <a:r>
              <a:rPr lang="en-US" sz="2800" dirty="0" err="1"/>
              <a:t>dỏm</a:t>
            </a:r>
            <a:r>
              <a:rPr lang="en-US" sz="2800" dirty="0"/>
              <a:t>, </a:t>
            </a:r>
            <a:r>
              <a:rPr lang="en-US" sz="2800" dirty="0" err="1"/>
              <a:t>hài</a:t>
            </a:r>
            <a:r>
              <a:rPr lang="en-US" sz="2800" dirty="0"/>
              <a:t> </a:t>
            </a:r>
            <a:r>
              <a:rPr lang="en-US" sz="2800" dirty="0" err="1"/>
              <a:t>hước</a:t>
            </a:r>
            <a:r>
              <a:rPr lang="en-US" sz="2800" dirty="0"/>
              <a:t>, </a:t>
            </a:r>
            <a:r>
              <a:rPr lang="en-US" sz="2800" dirty="0" err="1"/>
              <a:t>vui</a:t>
            </a:r>
            <a:r>
              <a:rPr lang="en-US" sz="2800" dirty="0"/>
              <a:t> </a:t>
            </a:r>
            <a:r>
              <a:rPr lang="en-US" sz="2800" dirty="0" err="1"/>
              <a:t>vẻ</a:t>
            </a:r>
            <a:endParaRPr lang="en-US" sz="2800" dirty="0"/>
          </a:p>
          <a:p>
            <a:endParaRPr lang="en-US" sz="2800" dirty="0"/>
          </a:p>
        </p:txBody>
      </p:sp>
    </p:spTree>
    <p:extLst>
      <p:ext uri="{BB962C8B-B14F-4D97-AF65-F5344CB8AC3E}">
        <p14:creationId xmlns:p14="http://schemas.microsoft.com/office/powerpoint/2010/main" xmlns="" val="1126313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D4E96-F6C9-354B-B4D5-B313AC40AF6B}"/>
              </a:ext>
            </a:extLst>
          </p:cNvPr>
          <p:cNvSpPr>
            <a:spLocks noGrp="1"/>
          </p:cNvSpPr>
          <p:nvPr>
            <p:ph type="title"/>
          </p:nvPr>
        </p:nvSpPr>
        <p:spPr>
          <a:xfrm>
            <a:off x="1154954" y="973668"/>
            <a:ext cx="9989296" cy="706964"/>
          </a:xfrm>
        </p:spPr>
        <p:txBody>
          <a:bodyPr/>
          <a:lstStyle/>
          <a:p>
            <a:pPr algn="ctr"/>
            <a:r>
              <a:rPr lang="en-US" b="1" dirty="0" smtClean="0"/>
              <a:t> </a:t>
            </a:r>
            <a:r>
              <a:rPr lang="en-US" b="1" dirty="0" err="1"/>
              <a:t>Nguyên</a:t>
            </a:r>
            <a:r>
              <a:rPr lang="en-US" b="1" dirty="0"/>
              <a:t> </a:t>
            </a:r>
            <a:r>
              <a:rPr lang="en-US" b="1" dirty="0" err="1"/>
              <a:t>tắc</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GV – GV</a:t>
            </a:r>
            <a:br>
              <a:rPr lang="en-US" b="1" dirty="0"/>
            </a:br>
            <a:r>
              <a:rPr lang="en-US" b="1" dirty="0" err="1"/>
              <a:t>hoặc</a:t>
            </a:r>
            <a:r>
              <a:rPr lang="en-US" b="1" dirty="0"/>
              <a:t> CBQL - GV</a:t>
            </a:r>
          </a:p>
        </p:txBody>
      </p:sp>
      <p:sp>
        <p:nvSpPr>
          <p:cNvPr id="3" name="Content Placeholder 2">
            <a:extLst>
              <a:ext uri="{FF2B5EF4-FFF2-40B4-BE49-F238E27FC236}">
                <a16:creationId xmlns:a16="http://schemas.microsoft.com/office/drawing/2014/main" xmlns="" id="{A9C418D7-C336-B447-B6CA-8556309F7144}"/>
              </a:ext>
            </a:extLst>
          </p:cNvPr>
          <p:cNvSpPr>
            <a:spLocks noGrp="1"/>
          </p:cNvSpPr>
          <p:nvPr>
            <p:ph idx="1"/>
          </p:nvPr>
        </p:nvSpPr>
        <p:spPr>
          <a:xfrm>
            <a:off x="1154954" y="2197767"/>
            <a:ext cx="10218899" cy="4411579"/>
          </a:xfrm>
        </p:spPr>
        <p:txBody>
          <a:bodyPr>
            <a:noAutofit/>
          </a:bodyPr>
          <a:lstStyle/>
          <a:p>
            <a:r>
              <a:rPr lang="en-US" sz="2800" b="1" dirty="0" err="1"/>
              <a:t>Đối</a:t>
            </a:r>
            <a:r>
              <a:rPr lang="en-US" sz="2800" b="1" dirty="0"/>
              <a:t> </a:t>
            </a:r>
            <a:r>
              <a:rPr lang="en-US" sz="2800" b="1" dirty="0" err="1"/>
              <a:t>với</a:t>
            </a:r>
            <a:r>
              <a:rPr lang="en-US" sz="2800" b="1" dirty="0"/>
              <a:t> GV:</a:t>
            </a:r>
          </a:p>
          <a:p>
            <a:pPr lvl="1"/>
            <a:r>
              <a:rPr lang="en-US" sz="2800" dirty="0" err="1"/>
              <a:t>Tôn</a:t>
            </a:r>
            <a:r>
              <a:rPr lang="en-US" sz="2800" dirty="0"/>
              <a:t> </a:t>
            </a:r>
            <a:r>
              <a:rPr lang="en-US" sz="2800" dirty="0" err="1"/>
              <a:t>trọng</a:t>
            </a:r>
            <a:r>
              <a:rPr lang="en-US" sz="2800" dirty="0"/>
              <a:t> </a:t>
            </a:r>
            <a:r>
              <a:rPr lang="en-US" sz="2800" dirty="0" err="1"/>
              <a:t>sự</a:t>
            </a:r>
            <a:r>
              <a:rPr lang="en-US" sz="2800" dirty="0"/>
              <a:t> </a:t>
            </a:r>
            <a:r>
              <a:rPr lang="en-US" sz="2800" dirty="0" err="1"/>
              <a:t>khác</a:t>
            </a:r>
            <a:r>
              <a:rPr lang="en-US" sz="2800" dirty="0"/>
              <a:t> </a:t>
            </a:r>
            <a:r>
              <a:rPr lang="en-US" sz="2800" dirty="0" err="1"/>
              <a:t>biệt</a:t>
            </a:r>
            <a:endParaRPr lang="en-US" sz="2800" dirty="0"/>
          </a:p>
          <a:p>
            <a:pPr lvl="1"/>
            <a:r>
              <a:rPr lang="en-US" sz="2800" dirty="0" err="1"/>
              <a:t>Khéo</a:t>
            </a:r>
            <a:r>
              <a:rPr lang="en-US" sz="2800" dirty="0"/>
              <a:t> </a:t>
            </a:r>
            <a:r>
              <a:rPr lang="en-US" sz="2800" dirty="0" err="1"/>
              <a:t>léo</a:t>
            </a:r>
            <a:r>
              <a:rPr lang="en-US" sz="2800" dirty="0"/>
              <a:t>, </a:t>
            </a:r>
            <a:r>
              <a:rPr lang="en-US" sz="2800" dirty="0" err="1"/>
              <a:t>tế</a:t>
            </a:r>
            <a:r>
              <a:rPr lang="en-US" sz="2800" dirty="0"/>
              <a:t> </a:t>
            </a:r>
            <a:r>
              <a:rPr lang="en-US" sz="2800" dirty="0" err="1"/>
              <a:t>nhị</a:t>
            </a:r>
            <a:endParaRPr lang="en-US" sz="2800" dirty="0"/>
          </a:p>
          <a:p>
            <a:pPr lvl="1"/>
            <a:r>
              <a:rPr lang="en-US" sz="2800" dirty="0" err="1"/>
              <a:t>Bảo</a:t>
            </a:r>
            <a:r>
              <a:rPr lang="en-US" sz="2800" dirty="0"/>
              <a:t> </a:t>
            </a:r>
            <a:r>
              <a:rPr lang="en-US" sz="2800" dirty="0" err="1"/>
              <a:t>vệ</a:t>
            </a:r>
            <a:r>
              <a:rPr lang="en-US" sz="2800" dirty="0"/>
              <a:t>/</a:t>
            </a:r>
            <a:r>
              <a:rPr lang="en-US" sz="2800" dirty="0" err="1"/>
              <a:t>giữ</a:t>
            </a:r>
            <a:r>
              <a:rPr lang="en-US" sz="2800" dirty="0"/>
              <a:t> </a:t>
            </a:r>
            <a:r>
              <a:rPr lang="en-US" sz="2800" dirty="0" err="1"/>
              <a:t>gìn</a:t>
            </a:r>
            <a:r>
              <a:rPr lang="en-US" sz="2800" dirty="0"/>
              <a:t> </a:t>
            </a:r>
            <a:r>
              <a:rPr lang="en-US" sz="2800" dirty="0" err="1"/>
              <a:t>hình</a:t>
            </a:r>
            <a:r>
              <a:rPr lang="en-US" sz="2800" dirty="0"/>
              <a:t> </a:t>
            </a:r>
            <a:r>
              <a:rPr lang="en-US" sz="2800" dirty="0" err="1"/>
              <a:t>ảnh</a:t>
            </a:r>
            <a:r>
              <a:rPr lang="en-US" sz="2800" dirty="0"/>
              <a:t> </a:t>
            </a:r>
            <a:r>
              <a:rPr lang="en-US" sz="2800" dirty="0" err="1"/>
              <a:t>đồng</a:t>
            </a:r>
            <a:r>
              <a:rPr lang="en-US" sz="2800" dirty="0"/>
              <a:t> </a:t>
            </a:r>
            <a:r>
              <a:rPr lang="en-US" sz="2800" dirty="0" err="1"/>
              <a:t>nghiệp</a:t>
            </a:r>
            <a:r>
              <a:rPr lang="en-US" sz="2800" dirty="0"/>
              <a:t>/</a:t>
            </a:r>
            <a:r>
              <a:rPr lang="en-US" sz="2800" dirty="0" err="1"/>
              <a:t>cấp</a:t>
            </a:r>
            <a:r>
              <a:rPr lang="en-US" sz="2800" dirty="0"/>
              <a:t> </a:t>
            </a:r>
            <a:r>
              <a:rPr lang="en-US" sz="2800" dirty="0" err="1"/>
              <a:t>dưới</a:t>
            </a:r>
            <a:endParaRPr lang="en-US" sz="2800" dirty="0"/>
          </a:p>
          <a:p>
            <a:endParaRPr lang="en-US" sz="2800" dirty="0"/>
          </a:p>
        </p:txBody>
      </p:sp>
    </p:spTree>
    <p:extLst>
      <p:ext uri="{BB962C8B-B14F-4D97-AF65-F5344CB8AC3E}">
        <p14:creationId xmlns:p14="http://schemas.microsoft.com/office/powerpoint/2010/main" xmlns="" val="1202961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1A5B4-91DB-4C43-BA69-B1FF19617F23}"/>
              </a:ext>
            </a:extLst>
          </p:cNvPr>
          <p:cNvSpPr>
            <a:spLocks noGrp="1"/>
          </p:cNvSpPr>
          <p:nvPr>
            <p:ph type="title"/>
          </p:nvPr>
        </p:nvSpPr>
        <p:spPr/>
        <p:txBody>
          <a:bodyPr/>
          <a:lstStyle/>
          <a:p>
            <a:r>
              <a:rPr lang="en-US" b="1" dirty="0" err="1"/>
              <a:t>Hoạt</a:t>
            </a:r>
            <a:r>
              <a:rPr lang="en-US" b="1" dirty="0"/>
              <a:t> </a:t>
            </a:r>
            <a:r>
              <a:rPr lang="en-US" b="1" dirty="0" err="1"/>
              <a:t>động</a:t>
            </a:r>
            <a:r>
              <a:rPr lang="en-US" b="1" dirty="0"/>
              <a:t> </a:t>
            </a:r>
            <a:r>
              <a:rPr lang="en-US" b="1" dirty="0" smtClean="0"/>
              <a:t>: </a:t>
            </a:r>
            <a:r>
              <a:rPr lang="en-US" b="1" dirty="0" err="1"/>
              <a:t>lắng</a:t>
            </a:r>
            <a:r>
              <a:rPr lang="en-US" b="1" dirty="0"/>
              <a:t> </a:t>
            </a:r>
            <a:r>
              <a:rPr lang="en-US" b="1" dirty="0" err="1"/>
              <a:t>nghe</a:t>
            </a:r>
            <a:endParaRPr lang="en-US" b="1" dirty="0"/>
          </a:p>
        </p:txBody>
      </p:sp>
      <p:sp>
        <p:nvSpPr>
          <p:cNvPr id="3" name="Content Placeholder 2">
            <a:extLst>
              <a:ext uri="{FF2B5EF4-FFF2-40B4-BE49-F238E27FC236}">
                <a16:creationId xmlns:a16="http://schemas.microsoft.com/office/drawing/2014/main" xmlns="" id="{7917BB07-218F-334B-A630-1F0DC85C119F}"/>
              </a:ext>
            </a:extLst>
          </p:cNvPr>
          <p:cNvSpPr>
            <a:spLocks noGrp="1"/>
          </p:cNvSpPr>
          <p:nvPr>
            <p:ph idx="1"/>
          </p:nvPr>
        </p:nvSpPr>
        <p:spPr>
          <a:xfrm>
            <a:off x="293914" y="2209146"/>
            <a:ext cx="11691257" cy="4252561"/>
          </a:xfrm>
        </p:spPr>
        <p:txBody>
          <a:bodyPr>
            <a:noAutofit/>
          </a:bodyPr>
          <a:lstStyle/>
          <a:p>
            <a:pPr algn="just"/>
            <a:r>
              <a:rPr lang="vi-VN" sz="2400" b="1" u="sng" dirty="0"/>
              <a:t>Lần 1</a:t>
            </a:r>
            <a:r>
              <a:rPr lang="vi-VN" sz="2400" dirty="0"/>
              <a:t>: Mọi người đứng lên, quay ngang quay ngửa, không phát ra tiếng động, chỉ nhìn nhau mỉm cười, có thể nói thầm và bắt tay nhau, không được làm gì hơn thế. Sau đó GV dừng lại thì mọi người đứng im, ai làm gì thì vẫn nguyên tư thế đó</a:t>
            </a:r>
            <a:endParaRPr lang="en-US" sz="2400" dirty="0"/>
          </a:p>
          <a:p>
            <a:pPr algn="just"/>
            <a:r>
              <a:rPr lang="vi-VN" sz="2400" b="1" u="sng" dirty="0"/>
              <a:t>Lần 2</a:t>
            </a:r>
            <a:r>
              <a:rPr lang="vi-VN" sz="2400" dirty="0"/>
              <a:t>: Đứng nguyên tại chỗ hoặc có thể loanh quanh tại chỗ đó được phát ra tiếng và hỏi: Bạn ở đâu? Bạn làm gì? Nhưng không được chạm vào nhau, Sau đó giáo viên dừng lại thì ai đang làm gì thì cũng đứng nguyên tại đó</a:t>
            </a:r>
            <a:endParaRPr lang="en-US" sz="2400" dirty="0"/>
          </a:p>
          <a:p>
            <a:pPr algn="just"/>
            <a:r>
              <a:rPr lang="vi-VN" sz="2400" b="1" u="sng" dirty="0"/>
              <a:t>Lần 3</a:t>
            </a:r>
            <a:r>
              <a:rPr lang="vi-VN" sz="2400" dirty="0"/>
              <a:t>: Các thầy cô được dịch chuyển đi một chút và được ôm 1 hoặc hai ba người.</a:t>
            </a:r>
            <a:endParaRPr lang="en-US" sz="2400" dirty="0"/>
          </a:p>
          <a:p>
            <a:pPr algn="just"/>
            <a:r>
              <a:rPr lang="vi-VN" sz="2400" dirty="0"/>
              <a:t>Sau phần này các thầy cô cảm thấy thế nào?</a:t>
            </a:r>
            <a:endParaRPr lang="en-US" sz="2400" dirty="0"/>
          </a:p>
          <a:p>
            <a:pPr algn="just"/>
            <a:r>
              <a:rPr lang="vi-VN" sz="2400" dirty="0"/>
              <a:t>Hỏi: Ai đã làm quen được 1 người mới? 2 người mới? Trên 3 người?</a:t>
            </a:r>
            <a:endParaRPr lang="en-US" sz="2400" dirty="0"/>
          </a:p>
          <a:p>
            <a:pPr algn="just"/>
            <a:endParaRPr lang="en-US" sz="2400" dirty="0"/>
          </a:p>
        </p:txBody>
      </p:sp>
    </p:spTree>
    <p:extLst>
      <p:ext uri="{BB962C8B-B14F-4D97-AF65-F5344CB8AC3E}">
        <p14:creationId xmlns:p14="http://schemas.microsoft.com/office/powerpoint/2010/main" xmlns="" val="15071912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D4E96-F6C9-354B-B4D5-B313AC40AF6B}"/>
              </a:ext>
            </a:extLst>
          </p:cNvPr>
          <p:cNvSpPr>
            <a:spLocks noGrp="1"/>
          </p:cNvSpPr>
          <p:nvPr>
            <p:ph type="title"/>
          </p:nvPr>
        </p:nvSpPr>
        <p:spPr>
          <a:xfrm>
            <a:off x="888254" y="973668"/>
            <a:ext cx="10218899" cy="706964"/>
          </a:xfrm>
        </p:spPr>
        <p:txBody>
          <a:bodyPr/>
          <a:lstStyle/>
          <a:p>
            <a:pPr algn="ctr"/>
            <a:r>
              <a:rPr lang="en-US" b="1" dirty="0" err="1" smtClean="0"/>
              <a:t>Nguyên</a:t>
            </a:r>
            <a:r>
              <a:rPr lang="en-US" b="1" dirty="0" smtClean="0"/>
              <a:t> </a:t>
            </a:r>
            <a:r>
              <a:rPr lang="en-US" b="1" dirty="0" err="1"/>
              <a:t>tắc</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GV – PH - CĐ</a:t>
            </a:r>
          </a:p>
        </p:txBody>
      </p:sp>
      <p:sp>
        <p:nvSpPr>
          <p:cNvPr id="3" name="Content Placeholder 2">
            <a:extLst>
              <a:ext uri="{FF2B5EF4-FFF2-40B4-BE49-F238E27FC236}">
                <a16:creationId xmlns:a16="http://schemas.microsoft.com/office/drawing/2014/main" xmlns="" id="{A9C418D7-C336-B447-B6CA-8556309F7144}"/>
              </a:ext>
            </a:extLst>
          </p:cNvPr>
          <p:cNvSpPr>
            <a:spLocks noGrp="1"/>
          </p:cNvSpPr>
          <p:nvPr>
            <p:ph idx="1"/>
          </p:nvPr>
        </p:nvSpPr>
        <p:spPr>
          <a:xfrm>
            <a:off x="1154954" y="2197767"/>
            <a:ext cx="10218899" cy="4411579"/>
          </a:xfrm>
        </p:spPr>
        <p:txBody>
          <a:bodyPr>
            <a:noAutofit/>
          </a:bodyPr>
          <a:lstStyle/>
          <a:p>
            <a:r>
              <a:rPr lang="en-US" sz="2800" b="1" dirty="0" err="1"/>
              <a:t>Đối</a:t>
            </a:r>
            <a:r>
              <a:rPr lang="en-US" sz="2800" b="1" dirty="0"/>
              <a:t> </a:t>
            </a:r>
            <a:r>
              <a:rPr lang="en-US" sz="2800" b="1" dirty="0" err="1"/>
              <a:t>với</a:t>
            </a:r>
            <a:r>
              <a:rPr lang="en-US" sz="2800" b="1" dirty="0"/>
              <a:t> PH – </a:t>
            </a:r>
            <a:r>
              <a:rPr lang="en-US" sz="2800" b="1" dirty="0" err="1"/>
              <a:t>Cộng</a:t>
            </a:r>
            <a:r>
              <a:rPr lang="en-US" sz="2800" b="1" dirty="0"/>
              <a:t> </a:t>
            </a:r>
            <a:r>
              <a:rPr lang="en-US" sz="2800" b="1" dirty="0" err="1"/>
              <a:t>đồng</a:t>
            </a:r>
            <a:endParaRPr lang="en-US" sz="2800" b="1" dirty="0"/>
          </a:p>
          <a:p>
            <a:pPr lvl="1"/>
            <a:r>
              <a:rPr lang="en-US" sz="2800" dirty="0" err="1"/>
              <a:t>Đồng</a:t>
            </a:r>
            <a:r>
              <a:rPr lang="en-US" sz="2800" dirty="0"/>
              <a:t> </a:t>
            </a:r>
            <a:r>
              <a:rPr lang="en-US" sz="2800" dirty="0" err="1"/>
              <a:t>cảm</a:t>
            </a:r>
            <a:endParaRPr lang="en-US" sz="2800" dirty="0"/>
          </a:p>
          <a:p>
            <a:pPr lvl="1"/>
            <a:r>
              <a:rPr lang="en-US" sz="2800" dirty="0" err="1"/>
              <a:t>Tôn</a:t>
            </a:r>
            <a:r>
              <a:rPr lang="en-US" sz="2800" dirty="0"/>
              <a:t> </a:t>
            </a:r>
            <a:r>
              <a:rPr lang="en-US" sz="2800" dirty="0" err="1"/>
              <a:t>trọng</a:t>
            </a:r>
            <a:endParaRPr lang="en-US" sz="2800" dirty="0"/>
          </a:p>
          <a:p>
            <a:pPr lvl="1"/>
            <a:r>
              <a:rPr lang="en-US" sz="2800" dirty="0" err="1"/>
              <a:t>Nhấn</a:t>
            </a:r>
            <a:r>
              <a:rPr lang="en-US" sz="2800" dirty="0"/>
              <a:t> </a:t>
            </a:r>
            <a:r>
              <a:rPr lang="en-US" sz="2800" dirty="0" err="1"/>
              <a:t>mạnh</a:t>
            </a:r>
            <a:r>
              <a:rPr lang="en-US" sz="2800" dirty="0"/>
              <a:t> </a:t>
            </a:r>
            <a:r>
              <a:rPr lang="en-US" sz="2800" dirty="0" err="1"/>
              <a:t>vào</a:t>
            </a:r>
            <a:r>
              <a:rPr lang="en-US" sz="2800" dirty="0"/>
              <a:t> </a:t>
            </a:r>
            <a:r>
              <a:rPr lang="en-US" sz="2800" dirty="0" err="1"/>
              <a:t>những</a:t>
            </a:r>
            <a:r>
              <a:rPr lang="en-US" sz="2800" dirty="0"/>
              <a:t> </a:t>
            </a:r>
            <a:r>
              <a:rPr lang="en-US" sz="2800" dirty="0" err="1"/>
              <a:t>ưu</a:t>
            </a:r>
            <a:r>
              <a:rPr lang="en-US" sz="2800" dirty="0"/>
              <a:t> </a:t>
            </a:r>
            <a:r>
              <a:rPr lang="en-US" sz="2800" dirty="0" err="1"/>
              <a:t>điểm</a:t>
            </a:r>
            <a:r>
              <a:rPr lang="en-US" sz="2800" dirty="0"/>
              <a:t> </a:t>
            </a:r>
            <a:r>
              <a:rPr lang="en-US" sz="2800" dirty="0" err="1"/>
              <a:t>của</a:t>
            </a:r>
            <a:r>
              <a:rPr lang="en-US" sz="2800" dirty="0"/>
              <a:t> </a:t>
            </a:r>
            <a:r>
              <a:rPr lang="en-US" sz="2800" dirty="0" err="1"/>
              <a:t>học</a:t>
            </a:r>
            <a:r>
              <a:rPr lang="en-US" sz="2800" dirty="0"/>
              <a:t> </a:t>
            </a:r>
            <a:r>
              <a:rPr lang="en-US" sz="2800" dirty="0" err="1"/>
              <a:t>sinh</a:t>
            </a:r>
            <a:endParaRPr lang="en-US" sz="2800" dirty="0"/>
          </a:p>
          <a:p>
            <a:pPr lvl="1"/>
            <a:r>
              <a:rPr lang="en-US" sz="2800" dirty="0" err="1"/>
              <a:t>Nhấn</a:t>
            </a:r>
            <a:r>
              <a:rPr lang="en-US" sz="2800" dirty="0"/>
              <a:t> </a:t>
            </a:r>
            <a:r>
              <a:rPr lang="en-US" sz="2800" dirty="0" err="1"/>
              <a:t>mạnh</a:t>
            </a:r>
            <a:r>
              <a:rPr lang="en-US" sz="2800" dirty="0"/>
              <a:t> </a:t>
            </a:r>
            <a:r>
              <a:rPr lang="en-US" sz="2800" dirty="0" err="1"/>
              <a:t>vào</a:t>
            </a:r>
            <a:r>
              <a:rPr lang="en-US" sz="2800" dirty="0"/>
              <a:t> </a:t>
            </a:r>
            <a:r>
              <a:rPr lang="en-US" sz="2800" dirty="0" err="1"/>
              <a:t>lợi</a:t>
            </a:r>
            <a:r>
              <a:rPr lang="en-US" sz="2800" dirty="0"/>
              <a:t> </a:t>
            </a:r>
            <a:r>
              <a:rPr lang="en-US" sz="2800" dirty="0" err="1"/>
              <a:t>ích</a:t>
            </a:r>
            <a:r>
              <a:rPr lang="en-US" sz="2800" dirty="0"/>
              <a:t> </a:t>
            </a:r>
            <a:r>
              <a:rPr lang="en-US" sz="2800" dirty="0" err="1"/>
              <a:t>của</a:t>
            </a:r>
            <a:r>
              <a:rPr lang="en-US" sz="2800" dirty="0"/>
              <a:t> </a:t>
            </a:r>
            <a:r>
              <a:rPr lang="en-US" sz="2800" dirty="0" err="1"/>
              <a:t>việc</a:t>
            </a:r>
            <a:r>
              <a:rPr lang="en-US" sz="2800" dirty="0"/>
              <a:t> </a:t>
            </a:r>
            <a:r>
              <a:rPr lang="en-US" sz="2800" dirty="0" err="1"/>
              <a:t>phối</a:t>
            </a:r>
            <a:r>
              <a:rPr lang="en-US" sz="2800" dirty="0"/>
              <a:t> </a:t>
            </a:r>
            <a:r>
              <a:rPr lang="en-US" sz="2800" dirty="0" err="1"/>
              <a:t>hợp</a:t>
            </a:r>
            <a:endParaRPr lang="en-US" sz="2800" dirty="0"/>
          </a:p>
          <a:p>
            <a:endParaRPr lang="en-US" sz="2800" dirty="0"/>
          </a:p>
        </p:txBody>
      </p:sp>
    </p:spTree>
    <p:extLst>
      <p:ext uri="{BB962C8B-B14F-4D97-AF65-F5344CB8AC3E}">
        <p14:creationId xmlns:p14="http://schemas.microsoft.com/office/powerpoint/2010/main" xmlns="" val="2655426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2B078B-8FE5-9842-9D15-931E4D2FE785}"/>
              </a:ext>
            </a:extLst>
          </p:cNvPr>
          <p:cNvSpPr>
            <a:spLocks noGrp="1"/>
          </p:cNvSpPr>
          <p:nvPr>
            <p:ph idx="1"/>
          </p:nvPr>
        </p:nvSpPr>
        <p:spPr>
          <a:xfrm>
            <a:off x="1154954" y="2232212"/>
            <a:ext cx="10167470" cy="3787588"/>
          </a:xfrm>
        </p:spPr>
        <p:txBody>
          <a:bodyPr>
            <a:normAutofit/>
          </a:bodyPr>
          <a:lstStyle/>
          <a:p>
            <a:r>
              <a:rPr lang="en-US" sz="2800" b="1" dirty="0" err="1"/>
              <a:t>Đối</a:t>
            </a:r>
            <a:r>
              <a:rPr lang="en-US" sz="2800" b="1" dirty="0"/>
              <a:t> </a:t>
            </a:r>
            <a:r>
              <a:rPr lang="en-US" sz="2800" b="1" dirty="0" err="1"/>
              <a:t>với</a:t>
            </a:r>
            <a:r>
              <a:rPr lang="en-US" sz="2800" b="1" dirty="0"/>
              <a:t> CBQL (</a:t>
            </a:r>
            <a:r>
              <a:rPr lang="en-US" sz="2800" b="1" dirty="0" err="1"/>
              <a:t>khi</a:t>
            </a:r>
            <a:r>
              <a:rPr lang="en-US" sz="2800" b="1" dirty="0"/>
              <a:t> GV </a:t>
            </a:r>
            <a:r>
              <a:rPr lang="en-US" sz="2800" b="1" dirty="0" err="1"/>
              <a:t>mắc</a:t>
            </a:r>
            <a:r>
              <a:rPr lang="en-US" sz="2800" b="1" dirty="0"/>
              <a:t> </a:t>
            </a:r>
            <a:r>
              <a:rPr lang="en-US" sz="2800" b="1" dirty="0" err="1"/>
              <a:t>khuyết</a:t>
            </a:r>
            <a:r>
              <a:rPr lang="en-US" sz="2800" b="1" dirty="0"/>
              <a:t> </a:t>
            </a:r>
            <a:r>
              <a:rPr lang="en-US" sz="2800" b="1" dirty="0" err="1"/>
              <a:t>điểm</a:t>
            </a:r>
            <a:r>
              <a:rPr lang="en-US" sz="2800" b="1" dirty="0"/>
              <a:t>) </a:t>
            </a:r>
          </a:p>
          <a:p>
            <a:pPr lvl="1"/>
            <a:r>
              <a:rPr lang="en-US" sz="2600" dirty="0" err="1"/>
              <a:t>Bình</a:t>
            </a:r>
            <a:r>
              <a:rPr lang="en-US" sz="2600" dirty="0"/>
              <a:t> </a:t>
            </a:r>
            <a:r>
              <a:rPr lang="en-US" sz="2600" dirty="0" err="1"/>
              <a:t>tĩnh</a:t>
            </a:r>
            <a:endParaRPr lang="en-US" sz="2600" dirty="0"/>
          </a:p>
          <a:p>
            <a:pPr lvl="1"/>
            <a:r>
              <a:rPr lang="en-US" sz="2600" dirty="0" err="1"/>
              <a:t>Khiêm</a:t>
            </a:r>
            <a:r>
              <a:rPr lang="en-US" sz="2600" dirty="0"/>
              <a:t> </a:t>
            </a:r>
            <a:r>
              <a:rPr lang="en-US" sz="2600" dirty="0" err="1"/>
              <a:t>nhường</a:t>
            </a:r>
            <a:endParaRPr lang="en-US" sz="2600" dirty="0"/>
          </a:p>
          <a:p>
            <a:pPr lvl="1"/>
            <a:r>
              <a:rPr lang="en-US" sz="2600" dirty="0" err="1"/>
              <a:t>Có</a:t>
            </a:r>
            <a:r>
              <a:rPr lang="en-US" sz="2600" dirty="0"/>
              <a:t> </a:t>
            </a:r>
            <a:r>
              <a:rPr lang="en-US" sz="2600" dirty="0" err="1"/>
              <a:t>chính</a:t>
            </a:r>
            <a:r>
              <a:rPr lang="en-US" sz="2600" dirty="0"/>
              <a:t> </a:t>
            </a:r>
            <a:r>
              <a:rPr lang="en-US" sz="2600" dirty="0" err="1"/>
              <a:t>kiến</a:t>
            </a:r>
            <a:endParaRPr lang="en-US" sz="2600" dirty="0"/>
          </a:p>
          <a:p>
            <a:pPr lvl="1"/>
            <a:r>
              <a:rPr lang="en-US" sz="2600" dirty="0" err="1"/>
              <a:t>Cầu</a:t>
            </a:r>
            <a:r>
              <a:rPr lang="en-US" sz="2600" dirty="0"/>
              <a:t> </a:t>
            </a:r>
            <a:r>
              <a:rPr lang="en-US" sz="2600" dirty="0" err="1"/>
              <a:t>thị</a:t>
            </a:r>
            <a:endParaRPr lang="en-US" sz="2600" dirty="0"/>
          </a:p>
          <a:p>
            <a:pPr lvl="1"/>
            <a:r>
              <a:rPr lang="en-US" sz="2600" dirty="0" err="1"/>
              <a:t>Tôn</a:t>
            </a:r>
            <a:r>
              <a:rPr lang="en-US" sz="2600" dirty="0"/>
              <a:t> </a:t>
            </a:r>
            <a:r>
              <a:rPr lang="en-US" sz="2600" dirty="0" err="1"/>
              <a:t>trọng</a:t>
            </a:r>
            <a:r>
              <a:rPr lang="en-US" sz="2600" dirty="0"/>
              <a:t> </a:t>
            </a:r>
            <a:r>
              <a:rPr lang="en-US" sz="2600" dirty="0" err="1"/>
              <a:t>ý</a:t>
            </a:r>
            <a:r>
              <a:rPr lang="en-US" sz="2600" dirty="0"/>
              <a:t> </a:t>
            </a:r>
            <a:r>
              <a:rPr lang="en-US" sz="2600" dirty="0" err="1"/>
              <a:t>kiến</a:t>
            </a:r>
            <a:r>
              <a:rPr lang="en-US" sz="2600" dirty="0"/>
              <a:t> </a:t>
            </a:r>
            <a:r>
              <a:rPr lang="en-US" sz="2600" dirty="0" err="1"/>
              <a:t>cấp</a:t>
            </a:r>
            <a:r>
              <a:rPr lang="en-US" sz="2600" dirty="0"/>
              <a:t> </a:t>
            </a:r>
            <a:r>
              <a:rPr lang="en-US" sz="2600" dirty="0" err="1"/>
              <a:t>trên</a:t>
            </a:r>
            <a:endParaRPr lang="en-US" sz="2600" dirty="0"/>
          </a:p>
          <a:p>
            <a:endParaRPr lang="en-US" sz="2800" dirty="0"/>
          </a:p>
        </p:txBody>
      </p:sp>
      <p:sp>
        <p:nvSpPr>
          <p:cNvPr id="4" name="Title 1">
            <a:extLst>
              <a:ext uri="{FF2B5EF4-FFF2-40B4-BE49-F238E27FC236}">
                <a16:creationId xmlns:a16="http://schemas.microsoft.com/office/drawing/2014/main" xmlns="" id="{8B59DC47-41D1-EC40-9A9B-639DEED5B415}"/>
              </a:ext>
            </a:extLst>
          </p:cNvPr>
          <p:cNvSpPr>
            <a:spLocks noGrp="1"/>
          </p:cNvSpPr>
          <p:nvPr>
            <p:ph type="title"/>
          </p:nvPr>
        </p:nvSpPr>
        <p:spPr>
          <a:xfrm>
            <a:off x="983504" y="973668"/>
            <a:ext cx="10167470" cy="706964"/>
          </a:xfrm>
        </p:spPr>
        <p:txBody>
          <a:bodyPr/>
          <a:lstStyle/>
          <a:p>
            <a:pPr algn="ctr"/>
            <a:r>
              <a:rPr lang="en-US" b="1" dirty="0" err="1" smtClean="0"/>
              <a:t>Nguyên</a:t>
            </a:r>
            <a:r>
              <a:rPr lang="en-US" b="1" dirty="0" smtClean="0"/>
              <a:t> </a:t>
            </a:r>
            <a:r>
              <a:rPr lang="en-US" b="1" dirty="0" err="1"/>
              <a:t>tắc</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GV - CBQL</a:t>
            </a:r>
          </a:p>
        </p:txBody>
      </p:sp>
    </p:spTree>
    <p:extLst>
      <p:ext uri="{BB962C8B-B14F-4D97-AF65-F5344CB8AC3E}">
        <p14:creationId xmlns:p14="http://schemas.microsoft.com/office/powerpoint/2010/main" xmlns="" val="919657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4EAF7D-287A-B24C-9099-D5B21FC862E5}"/>
              </a:ext>
            </a:extLst>
          </p:cNvPr>
          <p:cNvSpPr>
            <a:spLocks noGrp="1"/>
          </p:cNvSpPr>
          <p:nvPr>
            <p:ph idx="1"/>
          </p:nvPr>
        </p:nvSpPr>
        <p:spPr>
          <a:xfrm>
            <a:off x="1154954" y="2253877"/>
            <a:ext cx="10463305" cy="3416300"/>
          </a:xfrm>
        </p:spPr>
        <p:txBody>
          <a:bodyPr>
            <a:noAutofit/>
          </a:bodyPr>
          <a:lstStyle/>
          <a:p>
            <a:r>
              <a:rPr lang="en-US" sz="2800" b="1" dirty="0" err="1"/>
              <a:t>Đối</a:t>
            </a:r>
            <a:r>
              <a:rPr lang="en-US" sz="2800" b="1" dirty="0"/>
              <a:t> </a:t>
            </a:r>
            <a:r>
              <a:rPr lang="en-US" sz="2800" b="1" dirty="0" err="1"/>
              <a:t>với</a:t>
            </a:r>
            <a:r>
              <a:rPr lang="en-US" sz="2800" b="1" dirty="0"/>
              <a:t> CBQL (</a:t>
            </a:r>
            <a:r>
              <a:rPr lang="en-US" sz="2800" b="1" dirty="0" err="1"/>
              <a:t>Khi</a:t>
            </a:r>
            <a:r>
              <a:rPr lang="en-US" sz="2800" b="1" dirty="0"/>
              <a:t> CBQL </a:t>
            </a:r>
            <a:r>
              <a:rPr lang="en-US" sz="2800" b="1" dirty="0" err="1"/>
              <a:t>mắc</a:t>
            </a:r>
            <a:r>
              <a:rPr lang="en-US" sz="2800" b="1" dirty="0"/>
              <a:t> </a:t>
            </a:r>
            <a:r>
              <a:rPr lang="en-US" sz="2800" b="1" dirty="0" err="1"/>
              <a:t>lỗi</a:t>
            </a:r>
            <a:r>
              <a:rPr lang="en-US" sz="2800" b="1" dirty="0"/>
              <a:t>)</a:t>
            </a:r>
          </a:p>
          <a:p>
            <a:pPr lvl="1"/>
            <a:r>
              <a:rPr lang="en-US" sz="2600" dirty="0" err="1"/>
              <a:t>Không</a:t>
            </a:r>
            <a:r>
              <a:rPr lang="en-US" sz="2600" dirty="0"/>
              <a:t> </a:t>
            </a:r>
            <a:r>
              <a:rPr lang="en-US" sz="2600" dirty="0" err="1"/>
              <a:t>làm</a:t>
            </a:r>
            <a:r>
              <a:rPr lang="en-US" sz="2600" dirty="0"/>
              <a:t> </a:t>
            </a:r>
            <a:r>
              <a:rPr lang="en-US" sz="2600" dirty="0" err="1"/>
              <a:t>cấp</a:t>
            </a:r>
            <a:r>
              <a:rPr lang="en-US" sz="2600" dirty="0"/>
              <a:t> </a:t>
            </a:r>
            <a:r>
              <a:rPr lang="en-US" sz="2600" dirty="0" err="1"/>
              <a:t>trên</a:t>
            </a:r>
            <a:r>
              <a:rPr lang="en-US" sz="2600" dirty="0"/>
              <a:t> </a:t>
            </a:r>
            <a:r>
              <a:rPr lang="en-US" sz="2600" dirty="0" err="1"/>
              <a:t>mất</a:t>
            </a:r>
            <a:r>
              <a:rPr lang="en-US" sz="2600" dirty="0"/>
              <a:t> </a:t>
            </a:r>
            <a:r>
              <a:rPr lang="en-US" sz="2600" dirty="0" err="1"/>
              <a:t>mặt</a:t>
            </a:r>
            <a:r>
              <a:rPr lang="en-US" sz="2600" dirty="0"/>
              <a:t> </a:t>
            </a:r>
            <a:r>
              <a:rPr lang="en-US" sz="2600" dirty="0" err="1"/>
              <a:t>trước</a:t>
            </a:r>
            <a:r>
              <a:rPr lang="en-US" sz="2600" dirty="0"/>
              <a:t> </a:t>
            </a:r>
            <a:r>
              <a:rPr lang="en-US" sz="2600" dirty="0" err="1"/>
              <a:t>mọi</a:t>
            </a:r>
            <a:r>
              <a:rPr lang="en-US" sz="2600" dirty="0"/>
              <a:t> </a:t>
            </a:r>
            <a:r>
              <a:rPr lang="en-US" sz="2600" dirty="0" err="1"/>
              <a:t>người</a:t>
            </a:r>
            <a:endParaRPr lang="en-US" sz="2600" dirty="0"/>
          </a:p>
          <a:p>
            <a:pPr lvl="1"/>
            <a:r>
              <a:rPr lang="en-US" sz="2600" dirty="0" err="1"/>
              <a:t>Không</a:t>
            </a:r>
            <a:r>
              <a:rPr lang="en-US" sz="2600" dirty="0"/>
              <a:t> </a:t>
            </a:r>
            <a:r>
              <a:rPr lang="en-US" sz="2600" dirty="0" err="1"/>
              <a:t>nên</a:t>
            </a:r>
            <a:r>
              <a:rPr lang="en-US" sz="2600" dirty="0"/>
              <a:t> </a:t>
            </a:r>
            <a:r>
              <a:rPr lang="en-US" sz="2600" dirty="0" err="1"/>
              <a:t>chứng</a:t>
            </a:r>
            <a:r>
              <a:rPr lang="en-US" sz="2600" dirty="0"/>
              <a:t> </a:t>
            </a:r>
            <a:r>
              <a:rPr lang="en-US" sz="2600" dirty="0" err="1"/>
              <a:t>tỏ</a:t>
            </a:r>
            <a:r>
              <a:rPr lang="en-US" sz="2600" dirty="0"/>
              <a:t> </a:t>
            </a:r>
            <a:r>
              <a:rPr lang="en-US" sz="2600" dirty="0" err="1"/>
              <a:t>mình</a:t>
            </a:r>
            <a:r>
              <a:rPr lang="en-US" sz="2600" dirty="0"/>
              <a:t> </a:t>
            </a:r>
            <a:r>
              <a:rPr lang="en-US" sz="2600" dirty="0" err="1"/>
              <a:t>hiểu</a:t>
            </a:r>
            <a:r>
              <a:rPr lang="en-US" sz="2600" dirty="0"/>
              <a:t> </a:t>
            </a:r>
            <a:r>
              <a:rPr lang="en-US" sz="2600" dirty="0" err="1"/>
              <a:t>biết</a:t>
            </a:r>
            <a:r>
              <a:rPr lang="en-US" sz="2600" dirty="0"/>
              <a:t> </a:t>
            </a:r>
            <a:r>
              <a:rPr lang="en-US" sz="2600" dirty="0" err="1"/>
              <a:t>hơn</a:t>
            </a:r>
            <a:r>
              <a:rPr lang="en-US" sz="2600" dirty="0"/>
              <a:t> </a:t>
            </a:r>
            <a:r>
              <a:rPr lang="en-US" sz="2600" dirty="0" err="1"/>
              <a:t>cấp</a:t>
            </a:r>
            <a:r>
              <a:rPr lang="en-US" sz="2600" dirty="0"/>
              <a:t> </a:t>
            </a:r>
            <a:r>
              <a:rPr lang="en-US" sz="2600" dirty="0" err="1"/>
              <a:t>trên</a:t>
            </a:r>
            <a:endParaRPr lang="en-US" sz="2600" dirty="0"/>
          </a:p>
          <a:p>
            <a:pPr lvl="1"/>
            <a:r>
              <a:rPr lang="en-US" sz="2600" dirty="0" err="1"/>
              <a:t>Không</a:t>
            </a:r>
            <a:r>
              <a:rPr lang="en-US" sz="2600" dirty="0"/>
              <a:t> </a:t>
            </a:r>
            <a:r>
              <a:rPr lang="en-US" sz="2600" dirty="0" err="1"/>
              <a:t>cần</a:t>
            </a:r>
            <a:r>
              <a:rPr lang="en-US" sz="2600" dirty="0"/>
              <a:t> </a:t>
            </a:r>
            <a:r>
              <a:rPr lang="en-US" sz="2600" dirty="0" err="1"/>
              <a:t>chỉ</a:t>
            </a:r>
            <a:r>
              <a:rPr lang="en-US" sz="2600" dirty="0"/>
              <a:t> </a:t>
            </a:r>
            <a:r>
              <a:rPr lang="en-US" sz="2600" dirty="0" err="1"/>
              <a:t>ra</a:t>
            </a:r>
            <a:r>
              <a:rPr lang="en-US" sz="2600" dirty="0"/>
              <a:t> </a:t>
            </a:r>
            <a:r>
              <a:rPr lang="en-US" sz="2600" dirty="0" err="1"/>
              <a:t>lỗi</a:t>
            </a:r>
            <a:r>
              <a:rPr lang="en-US" sz="2600" dirty="0"/>
              <a:t> </a:t>
            </a:r>
            <a:r>
              <a:rPr lang="en-US" sz="2600" dirty="0" err="1"/>
              <a:t>sai</a:t>
            </a:r>
            <a:r>
              <a:rPr lang="en-US" sz="2600" dirty="0"/>
              <a:t> </a:t>
            </a:r>
            <a:r>
              <a:rPr lang="en-US" sz="2600" dirty="0" err="1"/>
              <a:t>mà</a:t>
            </a:r>
            <a:r>
              <a:rPr lang="en-US" sz="2600" dirty="0"/>
              <a:t> </a:t>
            </a:r>
            <a:r>
              <a:rPr lang="en-US" sz="2600" dirty="0" err="1"/>
              <a:t>chỉ</a:t>
            </a:r>
            <a:r>
              <a:rPr lang="en-US" sz="2600" dirty="0"/>
              <a:t> </a:t>
            </a:r>
            <a:r>
              <a:rPr lang="en-US" sz="2600" dirty="0" err="1"/>
              <a:t>cần</a:t>
            </a:r>
            <a:r>
              <a:rPr lang="en-US" sz="2600" dirty="0"/>
              <a:t> </a:t>
            </a:r>
            <a:r>
              <a:rPr lang="en-US" sz="2600" dirty="0" err="1"/>
              <a:t>nhẹ</a:t>
            </a:r>
            <a:r>
              <a:rPr lang="en-US" sz="2600" dirty="0"/>
              <a:t> </a:t>
            </a:r>
            <a:r>
              <a:rPr lang="en-US" sz="2600" dirty="0" err="1"/>
              <a:t>nhàng</a:t>
            </a:r>
            <a:r>
              <a:rPr lang="en-US" sz="2600" dirty="0"/>
              <a:t> </a:t>
            </a:r>
            <a:r>
              <a:rPr lang="en-US" sz="2600" dirty="0" err="1"/>
              <a:t>gợi</a:t>
            </a:r>
            <a:r>
              <a:rPr lang="en-US" sz="2600" dirty="0"/>
              <a:t> </a:t>
            </a:r>
            <a:r>
              <a:rPr lang="en-US" sz="2600" dirty="0" err="1"/>
              <a:t>ý</a:t>
            </a:r>
            <a:r>
              <a:rPr lang="en-US" sz="2600" dirty="0"/>
              <a:t> </a:t>
            </a:r>
            <a:r>
              <a:rPr lang="en-US" sz="2600" dirty="0" err="1"/>
              <a:t>cho</a:t>
            </a:r>
            <a:r>
              <a:rPr lang="en-US" sz="2600" dirty="0"/>
              <a:t> </a:t>
            </a:r>
            <a:r>
              <a:rPr lang="en-US" sz="2600" dirty="0" err="1"/>
              <a:t>cấp</a:t>
            </a:r>
            <a:r>
              <a:rPr lang="en-US" sz="2600" dirty="0"/>
              <a:t> </a:t>
            </a:r>
            <a:r>
              <a:rPr lang="en-US" sz="2600" dirty="0" err="1"/>
              <a:t>trên</a:t>
            </a:r>
            <a:r>
              <a:rPr lang="en-US" sz="2600" dirty="0"/>
              <a:t> </a:t>
            </a:r>
            <a:r>
              <a:rPr lang="en-US" sz="2600" dirty="0" err="1"/>
              <a:t>cách</a:t>
            </a:r>
            <a:r>
              <a:rPr lang="en-US" sz="2600" dirty="0"/>
              <a:t> </a:t>
            </a:r>
            <a:r>
              <a:rPr lang="en-US" sz="2600" dirty="0" err="1"/>
              <a:t>để</a:t>
            </a:r>
            <a:r>
              <a:rPr lang="en-US" sz="2600" dirty="0"/>
              <a:t> </a:t>
            </a:r>
            <a:r>
              <a:rPr lang="en-US" sz="2600" dirty="0" err="1"/>
              <a:t>khắc</a:t>
            </a:r>
            <a:r>
              <a:rPr lang="en-US" sz="2600" dirty="0"/>
              <a:t> </a:t>
            </a:r>
            <a:r>
              <a:rPr lang="en-US" sz="2600" dirty="0" err="1"/>
              <a:t>phục</a:t>
            </a:r>
            <a:r>
              <a:rPr lang="en-US" sz="2600" dirty="0"/>
              <a:t>/</a:t>
            </a:r>
            <a:r>
              <a:rPr lang="en-US" sz="2600" dirty="0" err="1"/>
              <a:t>phương</a:t>
            </a:r>
            <a:r>
              <a:rPr lang="en-US" sz="2600" dirty="0"/>
              <a:t> </a:t>
            </a:r>
            <a:r>
              <a:rPr lang="en-US" sz="2600" dirty="0" err="1"/>
              <a:t>hướng</a:t>
            </a:r>
            <a:r>
              <a:rPr lang="en-US" sz="2600" dirty="0"/>
              <a:t> </a:t>
            </a:r>
            <a:r>
              <a:rPr lang="en-US" sz="2600" dirty="0" err="1"/>
              <a:t>sửa</a:t>
            </a:r>
            <a:r>
              <a:rPr lang="en-US" sz="2600" dirty="0"/>
              <a:t> </a:t>
            </a:r>
            <a:r>
              <a:rPr lang="en-US" sz="2600" dirty="0" err="1"/>
              <a:t>chữa</a:t>
            </a:r>
            <a:endParaRPr lang="en-US" sz="2600" dirty="0"/>
          </a:p>
          <a:p>
            <a:pPr lvl="1"/>
            <a:r>
              <a:rPr lang="en-US" sz="2600" dirty="0" err="1"/>
              <a:t>Thời</a:t>
            </a:r>
            <a:r>
              <a:rPr lang="en-US" sz="2600" dirty="0"/>
              <a:t> </a:t>
            </a:r>
            <a:r>
              <a:rPr lang="en-US" sz="2600" dirty="0" err="1"/>
              <a:t>điểm</a:t>
            </a:r>
            <a:r>
              <a:rPr lang="en-US" sz="2600" dirty="0"/>
              <a:t> </a:t>
            </a:r>
            <a:r>
              <a:rPr lang="en-US" sz="2600" dirty="0" err="1"/>
              <a:t>thích</a:t>
            </a:r>
            <a:r>
              <a:rPr lang="en-US" sz="2600" dirty="0"/>
              <a:t> </a:t>
            </a:r>
            <a:r>
              <a:rPr lang="en-US" sz="2600" dirty="0" err="1"/>
              <a:t>hợp</a:t>
            </a:r>
            <a:r>
              <a:rPr lang="en-US" sz="2600" dirty="0"/>
              <a:t> </a:t>
            </a:r>
            <a:r>
              <a:rPr lang="en-US" sz="2600" dirty="0" err="1"/>
              <a:t>để</a:t>
            </a:r>
            <a:r>
              <a:rPr lang="en-US" sz="2600" dirty="0"/>
              <a:t> </a:t>
            </a:r>
            <a:r>
              <a:rPr lang="en-US" sz="2600" dirty="0" err="1"/>
              <a:t>nêu</a:t>
            </a:r>
            <a:r>
              <a:rPr lang="en-US" sz="2600" dirty="0"/>
              <a:t> </a:t>
            </a:r>
            <a:r>
              <a:rPr lang="en-US" sz="2600" dirty="0" err="1"/>
              <a:t>ý</a:t>
            </a:r>
            <a:r>
              <a:rPr lang="en-US" sz="2600" dirty="0"/>
              <a:t> </a:t>
            </a:r>
            <a:r>
              <a:rPr lang="en-US" sz="2600" dirty="0" err="1"/>
              <a:t>kiến</a:t>
            </a:r>
            <a:r>
              <a:rPr lang="en-US" sz="2600" dirty="0"/>
              <a:t> </a:t>
            </a:r>
            <a:r>
              <a:rPr lang="en-US" sz="2600" dirty="0" err="1"/>
              <a:t>là</a:t>
            </a:r>
            <a:r>
              <a:rPr lang="en-US" sz="2600" dirty="0"/>
              <a:t> </a:t>
            </a:r>
            <a:r>
              <a:rPr lang="en-US" sz="2600" dirty="0" err="1"/>
              <a:t>lúc</a:t>
            </a:r>
            <a:r>
              <a:rPr lang="en-US" sz="2600" dirty="0"/>
              <a:t> </a:t>
            </a:r>
            <a:r>
              <a:rPr lang="en-US" sz="2600" dirty="0" err="1"/>
              <a:t>riêng</a:t>
            </a:r>
            <a:r>
              <a:rPr lang="en-US" sz="2600" dirty="0"/>
              <a:t> </a:t>
            </a:r>
            <a:r>
              <a:rPr lang="en-US" sz="2600" dirty="0" err="1"/>
              <a:t>tư</a:t>
            </a:r>
            <a:endParaRPr lang="en-US" sz="2600" dirty="0"/>
          </a:p>
          <a:p>
            <a:pPr lvl="1"/>
            <a:r>
              <a:rPr lang="en-US" sz="2600" dirty="0" err="1"/>
              <a:t>Nếu</a:t>
            </a:r>
            <a:r>
              <a:rPr lang="en-US" sz="2600" dirty="0"/>
              <a:t> </a:t>
            </a:r>
            <a:r>
              <a:rPr lang="en-US" sz="2600" dirty="0" err="1"/>
              <a:t>cấp</a:t>
            </a:r>
            <a:r>
              <a:rPr lang="en-US" sz="2600" dirty="0"/>
              <a:t> </a:t>
            </a:r>
            <a:r>
              <a:rPr lang="en-US" sz="2600" dirty="0" err="1"/>
              <a:t>trên</a:t>
            </a:r>
            <a:r>
              <a:rPr lang="en-US" sz="2600" dirty="0"/>
              <a:t> </a:t>
            </a:r>
            <a:r>
              <a:rPr lang="en-US" sz="2600" dirty="0" err="1"/>
              <a:t>ko</a:t>
            </a:r>
            <a:r>
              <a:rPr lang="en-US" sz="2600" dirty="0"/>
              <a:t> </a:t>
            </a:r>
            <a:r>
              <a:rPr lang="en-US" sz="2600" dirty="0" err="1"/>
              <a:t>thay</a:t>
            </a:r>
            <a:r>
              <a:rPr lang="en-US" sz="2600" dirty="0"/>
              <a:t> </a:t>
            </a:r>
            <a:r>
              <a:rPr lang="en-US" sz="2600" dirty="0" err="1"/>
              <a:t>đổi</a:t>
            </a:r>
            <a:r>
              <a:rPr lang="en-US" sz="2600" dirty="0"/>
              <a:t> </a:t>
            </a:r>
            <a:r>
              <a:rPr lang="en-US" sz="2600" dirty="0" err="1"/>
              <a:t>không</a:t>
            </a:r>
            <a:r>
              <a:rPr lang="en-US" sz="2600" dirty="0"/>
              <a:t> </a:t>
            </a:r>
            <a:r>
              <a:rPr lang="en-US" sz="2600" dirty="0" err="1"/>
              <a:t>nên</a:t>
            </a:r>
            <a:r>
              <a:rPr lang="en-US" sz="2600" dirty="0"/>
              <a:t> </a:t>
            </a:r>
            <a:r>
              <a:rPr lang="en-US" sz="2600" dirty="0" err="1"/>
              <a:t>dùng</a:t>
            </a:r>
            <a:r>
              <a:rPr lang="en-US" sz="2600" dirty="0"/>
              <a:t> </a:t>
            </a:r>
            <a:r>
              <a:rPr lang="en-US" sz="2600" dirty="0" err="1"/>
              <a:t>bè</a:t>
            </a:r>
            <a:r>
              <a:rPr lang="en-US" sz="2600" dirty="0"/>
              <a:t> </a:t>
            </a:r>
            <a:r>
              <a:rPr lang="en-US" sz="2600" dirty="0" err="1"/>
              <a:t>phái</a:t>
            </a:r>
            <a:r>
              <a:rPr lang="en-US" sz="2600" dirty="0"/>
              <a:t> </a:t>
            </a:r>
            <a:r>
              <a:rPr lang="en-US" sz="2600" dirty="0" err="1"/>
              <a:t>và</a:t>
            </a:r>
            <a:r>
              <a:rPr lang="en-US" sz="2600" dirty="0"/>
              <a:t> </a:t>
            </a:r>
            <a:r>
              <a:rPr lang="en-US" sz="2600" dirty="0" err="1"/>
              <a:t>lôi</a:t>
            </a:r>
            <a:r>
              <a:rPr lang="en-US" sz="2600" dirty="0"/>
              <a:t> </a:t>
            </a:r>
            <a:r>
              <a:rPr lang="en-US" sz="2600" dirty="0" err="1"/>
              <a:t>kéo</a:t>
            </a:r>
            <a:r>
              <a:rPr lang="en-US" sz="2600" dirty="0"/>
              <a:t> </a:t>
            </a:r>
            <a:r>
              <a:rPr lang="en-US" sz="2600" dirty="0" err="1"/>
              <a:t>người</a:t>
            </a:r>
            <a:r>
              <a:rPr lang="en-US" sz="2600" dirty="0"/>
              <a:t> </a:t>
            </a:r>
            <a:r>
              <a:rPr lang="en-US" sz="2600" dirty="0" err="1"/>
              <a:t>khác</a:t>
            </a:r>
            <a:r>
              <a:rPr lang="en-US" sz="2600" dirty="0"/>
              <a:t> </a:t>
            </a:r>
            <a:r>
              <a:rPr lang="en-US" sz="2600" dirty="0" err="1"/>
              <a:t>về</a:t>
            </a:r>
            <a:r>
              <a:rPr lang="en-US" sz="2600" dirty="0"/>
              <a:t> </a:t>
            </a:r>
            <a:r>
              <a:rPr lang="en-US" sz="2600" dirty="0" err="1"/>
              <a:t>phe</a:t>
            </a:r>
            <a:r>
              <a:rPr lang="en-US" sz="2600" dirty="0"/>
              <a:t> </a:t>
            </a:r>
            <a:r>
              <a:rPr lang="en-US" sz="2600" dirty="0" err="1"/>
              <a:t>mình</a:t>
            </a:r>
            <a:r>
              <a:rPr lang="en-US" sz="2600" dirty="0"/>
              <a:t>. </a:t>
            </a:r>
          </a:p>
          <a:p>
            <a:endParaRPr lang="en-US" sz="2800" dirty="0"/>
          </a:p>
        </p:txBody>
      </p:sp>
      <p:sp>
        <p:nvSpPr>
          <p:cNvPr id="4" name="Title 1">
            <a:extLst>
              <a:ext uri="{FF2B5EF4-FFF2-40B4-BE49-F238E27FC236}">
                <a16:creationId xmlns:a16="http://schemas.microsoft.com/office/drawing/2014/main" xmlns="" id="{A3BB0D64-B394-F64A-B129-0DDC9893B455}"/>
              </a:ext>
            </a:extLst>
          </p:cNvPr>
          <p:cNvSpPr>
            <a:spLocks noGrp="1"/>
          </p:cNvSpPr>
          <p:nvPr>
            <p:ph type="title"/>
          </p:nvPr>
        </p:nvSpPr>
        <p:spPr>
          <a:xfrm>
            <a:off x="609600" y="973668"/>
            <a:ext cx="10201835" cy="706964"/>
          </a:xfrm>
        </p:spPr>
        <p:txBody>
          <a:bodyPr/>
          <a:lstStyle/>
          <a:p>
            <a:pPr algn="ctr"/>
            <a:r>
              <a:rPr lang="en-US" b="1" dirty="0" err="1" smtClean="0"/>
              <a:t>Nguyên</a:t>
            </a:r>
            <a:r>
              <a:rPr lang="en-US" b="1" dirty="0" smtClean="0"/>
              <a:t> </a:t>
            </a:r>
            <a:r>
              <a:rPr lang="en-US" b="1" dirty="0" err="1"/>
              <a:t>tắc</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GV- CBQL </a:t>
            </a:r>
          </a:p>
        </p:txBody>
      </p:sp>
    </p:spTree>
    <p:extLst>
      <p:ext uri="{BB962C8B-B14F-4D97-AF65-F5344CB8AC3E}">
        <p14:creationId xmlns:p14="http://schemas.microsoft.com/office/powerpoint/2010/main" xmlns="" val="2257959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5558F-CBC2-DB4D-A681-71E8846399ED}"/>
              </a:ext>
            </a:extLst>
          </p:cNvPr>
          <p:cNvSpPr>
            <a:spLocks noGrp="1"/>
          </p:cNvSpPr>
          <p:nvPr>
            <p:ph type="title"/>
          </p:nvPr>
        </p:nvSpPr>
        <p:spPr>
          <a:xfrm>
            <a:off x="666750" y="973668"/>
            <a:ext cx="10144685" cy="706964"/>
          </a:xfrm>
        </p:spPr>
        <p:txBody>
          <a:bodyPr/>
          <a:lstStyle/>
          <a:p>
            <a:r>
              <a:rPr lang="en-US" b="1" dirty="0" err="1" smtClean="0"/>
              <a:t>Nguyên</a:t>
            </a:r>
            <a:r>
              <a:rPr lang="en-US" b="1" dirty="0" smtClean="0"/>
              <a:t> </a:t>
            </a:r>
            <a:r>
              <a:rPr lang="en-US" b="1" dirty="0" err="1"/>
              <a:t>tắc</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a:t>
            </a:r>
            <a:r>
              <a:rPr lang="en-US" b="1" dirty="0" err="1"/>
              <a:t>trong</a:t>
            </a:r>
            <a:r>
              <a:rPr lang="en-US" b="1" dirty="0"/>
              <a:t> </a:t>
            </a:r>
            <a:r>
              <a:rPr lang="en-US" b="1" dirty="0" err="1"/>
              <a:t>giáo</a:t>
            </a:r>
            <a:r>
              <a:rPr lang="en-US" b="1" dirty="0"/>
              <a:t> </a:t>
            </a:r>
            <a:r>
              <a:rPr lang="en-US" b="1" dirty="0" err="1"/>
              <a:t>dục</a:t>
            </a:r>
            <a:endParaRPr lang="en-US" b="1" dirty="0"/>
          </a:p>
        </p:txBody>
      </p:sp>
      <p:sp>
        <p:nvSpPr>
          <p:cNvPr id="3" name="Content Placeholder 2">
            <a:extLst>
              <a:ext uri="{FF2B5EF4-FFF2-40B4-BE49-F238E27FC236}">
                <a16:creationId xmlns:a16="http://schemas.microsoft.com/office/drawing/2014/main" xmlns="" id="{130CF2BF-2905-4A4D-A288-7958D93EEF32}"/>
              </a:ext>
            </a:extLst>
          </p:cNvPr>
          <p:cNvSpPr>
            <a:spLocks noGrp="1"/>
          </p:cNvSpPr>
          <p:nvPr>
            <p:ph idx="1"/>
          </p:nvPr>
        </p:nvSpPr>
        <p:spPr>
          <a:xfrm>
            <a:off x="1154954" y="2019300"/>
            <a:ext cx="10382622" cy="4294094"/>
          </a:xfrm>
        </p:spPr>
        <p:txBody>
          <a:bodyPr>
            <a:noAutofit/>
          </a:bodyPr>
          <a:lstStyle/>
          <a:p>
            <a:r>
              <a:rPr lang="en-US" sz="2400" b="1" dirty="0" err="1"/>
              <a:t>Không</a:t>
            </a:r>
            <a:r>
              <a:rPr lang="en-US" sz="2400" b="1" dirty="0"/>
              <a:t> </a:t>
            </a:r>
            <a:r>
              <a:rPr lang="en-US" sz="2400" b="1" dirty="0" err="1"/>
              <a:t>nói</a:t>
            </a:r>
            <a:r>
              <a:rPr lang="en-US" sz="2400" b="1" dirty="0"/>
              <a:t> </a:t>
            </a:r>
            <a:r>
              <a:rPr lang="en-US" sz="2400" b="1" dirty="0" err="1"/>
              <a:t>lời</a:t>
            </a:r>
            <a:r>
              <a:rPr lang="en-US" sz="2400" b="1" dirty="0"/>
              <a:t> </a:t>
            </a:r>
            <a:r>
              <a:rPr lang="en-US" sz="2400" b="1" dirty="0" err="1"/>
              <a:t>tiêu</a:t>
            </a:r>
            <a:r>
              <a:rPr lang="en-US" sz="2400" b="1" dirty="0"/>
              <a:t> </a:t>
            </a:r>
            <a:r>
              <a:rPr lang="en-US" sz="2400" b="1" dirty="0" err="1"/>
              <a:t>cực</a:t>
            </a:r>
            <a:r>
              <a:rPr lang="en-US" sz="2400" b="1" dirty="0"/>
              <a:t> </a:t>
            </a:r>
          </a:p>
          <a:p>
            <a:pPr lvl="1"/>
            <a:r>
              <a:rPr lang="en-US" sz="2400" dirty="0" err="1"/>
              <a:t>Khen</a:t>
            </a:r>
            <a:r>
              <a:rPr lang="en-US" sz="2400" dirty="0"/>
              <a:t>: </a:t>
            </a:r>
          </a:p>
          <a:p>
            <a:pPr lvl="2"/>
            <a:r>
              <a:rPr lang="en-US" sz="2400" dirty="0" err="1"/>
              <a:t>Cụ</a:t>
            </a:r>
            <a:r>
              <a:rPr lang="en-US" sz="2400" dirty="0"/>
              <a:t> </a:t>
            </a:r>
            <a:r>
              <a:rPr lang="en-US" sz="2400" dirty="0" err="1"/>
              <a:t>thể</a:t>
            </a:r>
            <a:endParaRPr lang="en-US" sz="2400" dirty="0"/>
          </a:p>
          <a:p>
            <a:pPr lvl="2"/>
            <a:r>
              <a:rPr lang="en-US" sz="2400" dirty="0" err="1"/>
              <a:t>Đúng</a:t>
            </a:r>
            <a:endParaRPr lang="en-US" sz="2400" dirty="0"/>
          </a:p>
          <a:p>
            <a:pPr lvl="2"/>
            <a:r>
              <a:rPr lang="en-US" sz="2400" dirty="0" err="1"/>
              <a:t>Chân</a:t>
            </a:r>
            <a:r>
              <a:rPr lang="en-US" sz="2400" dirty="0"/>
              <a:t> </a:t>
            </a:r>
            <a:r>
              <a:rPr lang="en-US" sz="2400" dirty="0" err="1"/>
              <a:t>thành</a:t>
            </a:r>
            <a:endParaRPr lang="en-US" sz="2400" dirty="0"/>
          </a:p>
          <a:p>
            <a:pPr lvl="2"/>
            <a:r>
              <a:rPr lang="en-US" sz="2400" dirty="0" err="1"/>
              <a:t>Gắn</a:t>
            </a:r>
            <a:r>
              <a:rPr lang="en-US" sz="2400" dirty="0"/>
              <a:t> </a:t>
            </a:r>
            <a:r>
              <a:rPr lang="en-US" sz="2400" dirty="0" err="1"/>
              <a:t>với</a:t>
            </a:r>
            <a:r>
              <a:rPr lang="en-US" sz="2400" dirty="0"/>
              <a:t> </a:t>
            </a:r>
            <a:r>
              <a:rPr lang="en-US" sz="2400" dirty="0" err="1"/>
              <a:t>phẩm</a:t>
            </a:r>
            <a:r>
              <a:rPr lang="en-US" sz="2400" dirty="0"/>
              <a:t> </a:t>
            </a:r>
            <a:r>
              <a:rPr lang="en-US" sz="2400" dirty="0" err="1"/>
              <a:t>chất</a:t>
            </a:r>
            <a:endParaRPr lang="en-US" sz="2400" dirty="0"/>
          </a:p>
          <a:p>
            <a:pPr lvl="2"/>
            <a:r>
              <a:rPr lang="en-US" sz="2400" dirty="0" err="1"/>
              <a:t>Gợi</a:t>
            </a:r>
            <a:r>
              <a:rPr lang="en-US" sz="2400" dirty="0"/>
              <a:t> </a:t>
            </a:r>
            <a:r>
              <a:rPr lang="en-US" sz="2400" dirty="0" err="1"/>
              <a:t>ý</a:t>
            </a:r>
            <a:r>
              <a:rPr lang="en-US" sz="2400" dirty="0"/>
              <a:t> </a:t>
            </a:r>
            <a:r>
              <a:rPr lang="en-US" sz="2400" dirty="0" err="1"/>
              <a:t>cho</a:t>
            </a:r>
            <a:r>
              <a:rPr lang="en-US" sz="2400" dirty="0"/>
              <a:t> </a:t>
            </a:r>
            <a:r>
              <a:rPr lang="en-US" sz="2400" dirty="0" err="1"/>
              <a:t>tương</a:t>
            </a:r>
            <a:r>
              <a:rPr lang="en-US" sz="2400" dirty="0"/>
              <a:t> </a:t>
            </a:r>
            <a:r>
              <a:rPr lang="en-US" sz="2400" dirty="0" err="1"/>
              <a:t>lai</a:t>
            </a:r>
            <a:endParaRPr lang="en-US" sz="2400" dirty="0"/>
          </a:p>
          <a:p>
            <a:r>
              <a:rPr lang="en-US" sz="2400" b="1" dirty="0" err="1"/>
              <a:t>Chấp</a:t>
            </a:r>
            <a:r>
              <a:rPr lang="en-US" sz="2400" b="1" dirty="0"/>
              <a:t> </a:t>
            </a:r>
            <a:r>
              <a:rPr lang="en-US" sz="2400" b="1" dirty="0" err="1"/>
              <a:t>nhận</a:t>
            </a:r>
            <a:r>
              <a:rPr lang="en-US" sz="2400" b="1" dirty="0"/>
              <a:t> </a:t>
            </a:r>
            <a:r>
              <a:rPr lang="en-US" sz="2400" b="1" dirty="0" err="1"/>
              <a:t>hành</a:t>
            </a:r>
            <a:r>
              <a:rPr lang="en-US" sz="2400" b="1" dirty="0"/>
              <a:t> vi</a:t>
            </a:r>
          </a:p>
          <a:p>
            <a:r>
              <a:rPr lang="en-US" sz="2400" b="1" dirty="0" err="1"/>
              <a:t>Trao</a:t>
            </a:r>
            <a:r>
              <a:rPr lang="en-US" sz="2400" b="1" dirty="0"/>
              <a:t> </a:t>
            </a:r>
            <a:r>
              <a:rPr lang="en-US" sz="2400" b="1" dirty="0" err="1"/>
              <a:t>quyền</a:t>
            </a:r>
            <a:r>
              <a:rPr lang="en-US" sz="2400" b="1" dirty="0"/>
              <a:t> </a:t>
            </a:r>
            <a:r>
              <a:rPr lang="en-US" sz="2400" b="1" dirty="0" err="1"/>
              <a:t>lựa</a:t>
            </a:r>
            <a:r>
              <a:rPr lang="en-US" sz="2400" b="1" dirty="0"/>
              <a:t> </a:t>
            </a:r>
            <a:r>
              <a:rPr lang="en-US" sz="2400" b="1" dirty="0" err="1"/>
              <a:t>chọn</a:t>
            </a:r>
            <a:endParaRPr lang="en-US" sz="2400" b="1" dirty="0"/>
          </a:p>
          <a:p>
            <a:r>
              <a:rPr lang="en-US" sz="2400" b="1" dirty="0" err="1"/>
              <a:t>Giáo</a:t>
            </a:r>
            <a:r>
              <a:rPr lang="en-US" sz="2400" b="1" dirty="0"/>
              <a:t> </a:t>
            </a:r>
            <a:r>
              <a:rPr lang="en-US" sz="2400" b="1" dirty="0" err="1"/>
              <a:t>dục</a:t>
            </a:r>
            <a:r>
              <a:rPr lang="en-US" sz="2400" b="1" dirty="0"/>
              <a:t> </a:t>
            </a:r>
            <a:r>
              <a:rPr lang="en-US" sz="2400" b="1" dirty="0" err="1"/>
              <a:t>thông</a:t>
            </a:r>
            <a:r>
              <a:rPr lang="en-US" sz="2400" b="1" dirty="0"/>
              <a:t> qua </a:t>
            </a:r>
            <a:r>
              <a:rPr lang="en-US" sz="2400" b="1" dirty="0" err="1"/>
              <a:t>tập</a:t>
            </a:r>
            <a:r>
              <a:rPr lang="en-US" sz="2400" b="1" dirty="0"/>
              <a:t> </a:t>
            </a:r>
            <a:r>
              <a:rPr lang="en-US" sz="2400" b="1" dirty="0" err="1"/>
              <a:t>thể</a:t>
            </a:r>
            <a:r>
              <a:rPr lang="en-US" sz="2400" b="1" dirty="0"/>
              <a:t> </a:t>
            </a:r>
            <a:r>
              <a:rPr lang="en-US" sz="2400" b="1" dirty="0" err="1"/>
              <a:t>và</a:t>
            </a:r>
            <a:r>
              <a:rPr lang="en-US" sz="2400" b="1" dirty="0"/>
              <a:t> </a:t>
            </a:r>
            <a:r>
              <a:rPr lang="en-US" sz="2400" b="1" dirty="0" err="1"/>
              <a:t>bằng</a:t>
            </a:r>
            <a:r>
              <a:rPr lang="en-US" sz="2400" b="1" dirty="0"/>
              <a:t> </a:t>
            </a:r>
            <a:r>
              <a:rPr lang="en-US" sz="2400" b="1" dirty="0" err="1"/>
              <a:t>tập</a:t>
            </a:r>
            <a:r>
              <a:rPr lang="en-US" sz="2400" b="1" dirty="0"/>
              <a:t> </a:t>
            </a:r>
            <a:r>
              <a:rPr lang="en-US" sz="2400" b="1" dirty="0" err="1"/>
              <a:t>thể</a:t>
            </a:r>
            <a:endParaRPr lang="en-US" sz="2400" b="1" dirty="0"/>
          </a:p>
        </p:txBody>
      </p:sp>
    </p:spTree>
    <p:extLst>
      <p:ext uri="{BB962C8B-B14F-4D97-AF65-F5344CB8AC3E}">
        <p14:creationId xmlns:p14="http://schemas.microsoft.com/office/powerpoint/2010/main" xmlns="" val="2863272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6EB43-A6A8-4748-82C5-EC8D6FC54CEF}"/>
              </a:ext>
            </a:extLst>
          </p:cNvPr>
          <p:cNvSpPr>
            <a:spLocks noGrp="1"/>
          </p:cNvSpPr>
          <p:nvPr>
            <p:ph type="title"/>
          </p:nvPr>
        </p:nvSpPr>
        <p:spPr/>
        <p:txBody>
          <a:bodyPr/>
          <a:lstStyle/>
          <a:p>
            <a:pPr algn="ctr"/>
            <a:r>
              <a:rPr lang="en-US" b="1" dirty="0" smtClean="0"/>
              <a:t>4. </a:t>
            </a:r>
            <a:r>
              <a:rPr lang="en-US" b="1" dirty="0" err="1"/>
              <a:t>Kĩ</a:t>
            </a:r>
            <a:r>
              <a:rPr lang="en-US" b="1" dirty="0"/>
              <a:t> </a:t>
            </a:r>
            <a:r>
              <a:rPr lang="en-US" b="1" dirty="0" err="1"/>
              <a:t>năng</a:t>
            </a:r>
            <a:r>
              <a:rPr lang="en-US" b="1" dirty="0"/>
              <a:t> </a:t>
            </a:r>
            <a:r>
              <a:rPr lang="en-US" b="1" dirty="0" err="1"/>
              <a:t>xử</a:t>
            </a:r>
            <a:r>
              <a:rPr lang="en-US" b="1" dirty="0"/>
              <a:t> </a:t>
            </a:r>
            <a:r>
              <a:rPr lang="en-US" b="1" dirty="0" err="1"/>
              <a:t>lí</a:t>
            </a:r>
            <a:r>
              <a:rPr lang="en-US" b="1" dirty="0"/>
              <a:t> </a:t>
            </a:r>
            <a:r>
              <a:rPr lang="en-US" b="1" dirty="0" err="1"/>
              <a:t>tình</a:t>
            </a:r>
            <a:r>
              <a:rPr lang="en-US" b="1" dirty="0"/>
              <a:t> </a:t>
            </a:r>
            <a:r>
              <a:rPr lang="en-US" b="1" dirty="0" err="1"/>
              <a:t>huống</a:t>
            </a:r>
            <a:r>
              <a:rPr lang="en-US" b="1" dirty="0"/>
              <a:t> </a:t>
            </a:r>
            <a:r>
              <a:rPr lang="en-US" b="1" dirty="0" err="1"/>
              <a:t>sư</a:t>
            </a:r>
            <a:r>
              <a:rPr lang="en-US" b="1" dirty="0"/>
              <a:t> </a:t>
            </a:r>
            <a:r>
              <a:rPr lang="en-US" b="1" dirty="0" err="1"/>
              <a:t>phạm</a:t>
            </a:r>
            <a:endParaRPr lang="en-US" b="1" dirty="0"/>
          </a:p>
        </p:txBody>
      </p:sp>
      <p:sp>
        <p:nvSpPr>
          <p:cNvPr id="3" name="Content Placeholder 2">
            <a:extLst>
              <a:ext uri="{FF2B5EF4-FFF2-40B4-BE49-F238E27FC236}">
                <a16:creationId xmlns:a16="http://schemas.microsoft.com/office/drawing/2014/main" xmlns="" id="{13AB5E0E-6621-904D-B375-773CA4535661}"/>
              </a:ext>
            </a:extLst>
          </p:cNvPr>
          <p:cNvSpPr>
            <a:spLocks noGrp="1"/>
          </p:cNvSpPr>
          <p:nvPr>
            <p:ph idx="1"/>
          </p:nvPr>
        </p:nvSpPr>
        <p:spPr>
          <a:xfrm>
            <a:off x="1154954" y="2410995"/>
            <a:ext cx="10571825" cy="3416300"/>
          </a:xfrm>
        </p:spPr>
        <p:txBody>
          <a:bodyPr>
            <a:normAutofit/>
          </a:bodyPr>
          <a:lstStyle/>
          <a:p>
            <a:r>
              <a:rPr lang="en-US" sz="3200" dirty="0" err="1"/>
              <a:t>Kĩ</a:t>
            </a:r>
            <a:r>
              <a:rPr lang="en-US" sz="3200" dirty="0"/>
              <a:t> </a:t>
            </a:r>
            <a:r>
              <a:rPr lang="en-US" sz="3200" dirty="0" err="1"/>
              <a:t>năng</a:t>
            </a:r>
            <a:r>
              <a:rPr lang="en-US" sz="3200" dirty="0"/>
              <a:t> </a:t>
            </a:r>
            <a:r>
              <a:rPr lang="en-US" sz="3200" dirty="0" err="1"/>
              <a:t>nhận</a:t>
            </a:r>
            <a:r>
              <a:rPr lang="en-US" sz="3200" dirty="0"/>
              <a:t> </a:t>
            </a:r>
            <a:r>
              <a:rPr lang="en-US" sz="3200" dirty="0" err="1"/>
              <a:t>diện</a:t>
            </a:r>
            <a:r>
              <a:rPr lang="en-US" sz="3200" dirty="0"/>
              <a:t> </a:t>
            </a:r>
            <a:r>
              <a:rPr lang="en-US" sz="3200" dirty="0" err="1"/>
              <a:t>tình</a:t>
            </a:r>
            <a:r>
              <a:rPr lang="en-US" sz="3200" dirty="0"/>
              <a:t> </a:t>
            </a:r>
            <a:r>
              <a:rPr lang="en-US" sz="3200" dirty="0" err="1"/>
              <a:t>huống</a:t>
            </a:r>
            <a:endParaRPr lang="en-US" sz="3200" dirty="0"/>
          </a:p>
          <a:p>
            <a:r>
              <a:rPr lang="en-US" sz="3200" dirty="0" err="1"/>
              <a:t>Kĩ</a:t>
            </a:r>
            <a:r>
              <a:rPr lang="en-US" sz="3200" dirty="0"/>
              <a:t> </a:t>
            </a:r>
            <a:r>
              <a:rPr lang="en-US" sz="3200" dirty="0" err="1"/>
              <a:t>năng</a:t>
            </a:r>
            <a:r>
              <a:rPr lang="en-US" sz="3200" dirty="0"/>
              <a:t> </a:t>
            </a:r>
            <a:r>
              <a:rPr lang="en-US" sz="3200" dirty="0" err="1"/>
              <a:t>kiểm</a:t>
            </a:r>
            <a:r>
              <a:rPr lang="en-US" sz="3200" dirty="0"/>
              <a:t> </a:t>
            </a:r>
            <a:r>
              <a:rPr lang="en-US" sz="3200" dirty="0" err="1"/>
              <a:t>soát</a:t>
            </a:r>
            <a:r>
              <a:rPr lang="en-US" sz="3200" dirty="0"/>
              <a:t>/</a:t>
            </a:r>
            <a:r>
              <a:rPr lang="en-US" sz="3200" dirty="0" err="1"/>
              <a:t>quản</a:t>
            </a:r>
            <a:r>
              <a:rPr lang="en-US" sz="3200" dirty="0"/>
              <a:t> </a:t>
            </a:r>
            <a:r>
              <a:rPr lang="en-US" sz="3200" dirty="0" err="1"/>
              <a:t>lí</a:t>
            </a:r>
            <a:r>
              <a:rPr lang="en-US" sz="3200" dirty="0"/>
              <a:t> </a:t>
            </a:r>
            <a:r>
              <a:rPr lang="en-US" sz="3200" dirty="0" err="1"/>
              <a:t>cảm</a:t>
            </a:r>
            <a:r>
              <a:rPr lang="en-US" sz="3200" dirty="0"/>
              <a:t> </a:t>
            </a:r>
            <a:r>
              <a:rPr lang="en-US" sz="3200" dirty="0" err="1"/>
              <a:t>xúc</a:t>
            </a:r>
            <a:endParaRPr lang="en-US" sz="3200" dirty="0"/>
          </a:p>
          <a:p>
            <a:r>
              <a:rPr lang="en-US" sz="3200" dirty="0" err="1"/>
              <a:t>Kĩ</a:t>
            </a:r>
            <a:r>
              <a:rPr lang="en-US" sz="3200" dirty="0"/>
              <a:t> </a:t>
            </a:r>
            <a:r>
              <a:rPr lang="en-US" sz="3200" dirty="0" err="1"/>
              <a:t>năng</a:t>
            </a:r>
            <a:r>
              <a:rPr lang="en-US" sz="3200" dirty="0"/>
              <a:t> </a:t>
            </a:r>
            <a:r>
              <a:rPr lang="en-US" sz="3200" dirty="0" err="1"/>
              <a:t>lắng</a:t>
            </a:r>
            <a:r>
              <a:rPr lang="en-US" sz="3200" dirty="0"/>
              <a:t> </a:t>
            </a:r>
            <a:r>
              <a:rPr lang="en-US" sz="3200" dirty="0" err="1"/>
              <a:t>nghe</a:t>
            </a:r>
            <a:endParaRPr lang="en-US" sz="3200" dirty="0"/>
          </a:p>
          <a:p>
            <a:r>
              <a:rPr lang="en-US" sz="3200" dirty="0" err="1"/>
              <a:t>Kĩ</a:t>
            </a:r>
            <a:r>
              <a:rPr lang="en-US" sz="3200" dirty="0"/>
              <a:t> </a:t>
            </a:r>
            <a:r>
              <a:rPr lang="en-US" sz="3200" dirty="0" err="1"/>
              <a:t>năng</a:t>
            </a:r>
            <a:r>
              <a:rPr lang="en-US" sz="3200" dirty="0"/>
              <a:t> </a:t>
            </a:r>
            <a:r>
              <a:rPr lang="en-US" sz="3200" dirty="0" err="1"/>
              <a:t>xây</a:t>
            </a:r>
            <a:r>
              <a:rPr lang="en-US" sz="3200" dirty="0"/>
              <a:t> </a:t>
            </a:r>
            <a:r>
              <a:rPr lang="en-US" sz="3200" dirty="0" err="1"/>
              <a:t>dựng</a:t>
            </a:r>
            <a:r>
              <a:rPr lang="en-US" sz="3200" dirty="0"/>
              <a:t> </a:t>
            </a:r>
            <a:r>
              <a:rPr lang="en-US" sz="3200" dirty="0" err="1"/>
              <a:t>bầu</a:t>
            </a:r>
            <a:r>
              <a:rPr lang="en-US" sz="3200" dirty="0"/>
              <a:t> </a:t>
            </a:r>
            <a:r>
              <a:rPr lang="en-US" sz="3200" dirty="0" err="1"/>
              <a:t>không</a:t>
            </a:r>
            <a:r>
              <a:rPr lang="en-US" sz="3200" dirty="0"/>
              <a:t> </a:t>
            </a:r>
            <a:r>
              <a:rPr lang="en-US" sz="3200" dirty="0" err="1"/>
              <a:t>không</a:t>
            </a:r>
            <a:r>
              <a:rPr lang="en-US" sz="3200" dirty="0"/>
              <a:t> </a:t>
            </a:r>
            <a:r>
              <a:rPr lang="en-US" sz="3200" dirty="0" err="1"/>
              <a:t>khí</a:t>
            </a:r>
            <a:r>
              <a:rPr lang="en-US" sz="3200" dirty="0"/>
              <a:t> </a:t>
            </a:r>
            <a:r>
              <a:rPr lang="en-US" sz="3200" dirty="0" err="1"/>
              <a:t>tâm</a:t>
            </a:r>
            <a:r>
              <a:rPr lang="en-US" sz="3200" dirty="0"/>
              <a:t> </a:t>
            </a:r>
            <a:r>
              <a:rPr lang="en-US" sz="3200" dirty="0" err="1"/>
              <a:t>lí</a:t>
            </a:r>
            <a:r>
              <a:rPr lang="en-US" sz="3200" dirty="0"/>
              <a:t> </a:t>
            </a:r>
            <a:r>
              <a:rPr lang="en-US" sz="3200" dirty="0" err="1"/>
              <a:t>tích</a:t>
            </a:r>
            <a:r>
              <a:rPr lang="en-US" sz="3200" dirty="0"/>
              <a:t> </a:t>
            </a:r>
            <a:r>
              <a:rPr lang="en-US" sz="3200" dirty="0" err="1"/>
              <a:t>cực</a:t>
            </a:r>
            <a:endParaRPr lang="en-US" sz="3200" dirty="0"/>
          </a:p>
          <a:p>
            <a:endParaRPr lang="en-US" sz="3200" dirty="0"/>
          </a:p>
        </p:txBody>
      </p:sp>
    </p:spTree>
    <p:extLst>
      <p:ext uri="{BB962C8B-B14F-4D97-AF65-F5344CB8AC3E}">
        <p14:creationId xmlns:p14="http://schemas.microsoft.com/office/powerpoint/2010/main" xmlns="" val="445742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2F001-54E1-CD49-ACB0-4BFC65E3E214}"/>
              </a:ext>
            </a:extLst>
          </p:cNvPr>
          <p:cNvSpPr>
            <a:spLocks noGrp="1"/>
          </p:cNvSpPr>
          <p:nvPr>
            <p:ph type="title"/>
          </p:nvPr>
        </p:nvSpPr>
        <p:spPr/>
        <p:txBody>
          <a:bodyPr/>
          <a:lstStyle/>
          <a:p>
            <a:r>
              <a:rPr lang="en-US" dirty="0" err="1"/>
              <a:t>Kĩ</a:t>
            </a:r>
            <a:r>
              <a:rPr lang="en-US" dirty="0"/>
              <a:t> </a:t>
            </a:r>
            <a:r>
              <a:rPr lang="en-US" dirty="0" err="1"/>
              <a:t>năng</a:t>
            </a:r>
            <a:r>
              <a:rPr lang="en-US" dirty="0"/>
              <a:t> </a:t>
            </a:r>
            <a:r>
              <a:rPr lang="en-US" dirty="0" err="1"/>
              <a:t>nhận</a:t>
            </a:r>
            <a:r>
              <a:rPr lang="en-US" dirty="0"/>
              <a:t> </a:t>
            </a:r>
            <a:r>
              <a:rPr lang="en-US" dirty="0" err="1"/>
              <a:t>diện</a:t>
            </a:r>
            <a:r>
              <a:rPr lang="en-US" dirty="0"/>
              <a:t> </a:t>
            </a:r>
            <a:r>
              <a:rPr lang="en-US" dirty="0" err="1"/>
              <a:t>tình</a:t>
            </a:r>
            <a:r>
              <a:rPr lang="en-US" dirty="0"/>
              <a:t> </a:t>
            </a:r>
            <a:r>
              <a:rPr lang="en-US" dirty="0" err="1"/>
              <a:t>huống</a:t>
            </a:r>
            <a:endParaRPr lang="en-US" dirty="0"/>
          </a:p>
        </p:txBody>
      </p:sp>
      <p:sp>
        <p:nvSpPr>
          <p:cNvPr id="3" name="Content Placeholder 2">
            <a:extLst>
              <a:ext uri="{FF2B5EF4-FFF2-40B4-BE49-F238E27FC236}">
                <a16:creationId xmlns:a16="http://schemas.microsoft.com/office/drawing/2014/main" xmlns="" id="{FE11F72C-1237-F34F-B843-F854A52E5D68}"/>
              </a:ext>
            </a:extLst>
          </p:cNvPr>
          <p:cNvSpPr>
            <a:spLocks noGrp="1"/>
          </p:cNvSpPr>
          <p:nvPr>
            <p:ph idx="1"/>
          </p:nvPr>
        </p:nvSpPr>
        <p:spPr>
          <a:xfrm>
            <a:off x="1154954" y="2603500"/>
            <a:ext cx="10062775" cy="3416300"/>
          </a:xfrm>
        </p:spPr>
        <p:txBody>
          <a:bodyPr>
            <a:normAutofit/>
          </a:bodyPr>
          <a:lstStyle/>
          <a:p>
            <a:r>
              <a:rPr lang="en-US" sz="3200" dirty="0" err="1"/>
              <a:t>Là</a:t>
            </a:r>
            <a:r>
              <a:rPr lang="en-US" sz="3200" dirty="0"/>
              <a:t> </a:t>
            </a:r>
            <a:r>
              <a:rPr lang="en-US" sz="3200" dirty="0" err="1"/>
              <a:t>khả</a:t>
            </a:r>
            <a:r>
              <a:rPr lang="en-US" sz="3200" dirty="0"/>
              <a:t> </a:t>
            </a:r>
            <a:r>
              <a:rPr lang="en-US" sz="3200" dirty="0" err="1"/>
              <a:t>năng</a:t>
            </a:r>
            <a:r>
              <a:rPr lang="en-US" sz="3200" dirty="0"/>
              <a:t> </a:t>
            </a:r>
            <a:r>
              <a:rPr lang="en-US" sz="3200" dirty="0" err="1"/>
              <a:t>gọi</a:t>
            </a:r>
            <a:r>
              <a:rPr lang="en-US" sz="3200" dirty="0"/>
              <a:t> </a:t>
            </a:r>
            <a:r>
              <a:rPr lang="en-US" sz="3200" dirty="0" err="1"/>
              <a:t>tên</a:t>
            </a:r>
            <a:r>
              <a:rPr lang="en-US" sz="3200" dirty="0"/>
              <a:t> </a:t>
            </a:r>
            <a:r>
              <a:rPr lang="en-US" sz="3200" dirty="0" err="1"/>
              <a:t>được</a:t>
            </a:r>
            <a:r>
              <a:rPr lang="en-US" sz="3200" dirty="0"/>
              <a:t> </a:t>
            </a:r>
            <a:r>
              <a:rPr lang="en-US" sz="3200" dirty="0" err="1"/>
              <a:t>nhanh</a:t>
            </a:r>
            <a:r>
              <a:rPr lang="en-US" sz="3200" dirty="0"/>
              <a:t> </a:t>
            </a:r>
            <a:r>
              <a:rPr lang="en-US" sz="3200" dirty="0" err="1"/>
              <a:t>chóng</a:t>
            </a:r>
            <a:r>
              <a:rPr lang="en-US" sz="3200" dirty="0"/>
              <a:t> </a:t>
            </a:r>
            <a:r>
              <a:rPr lang="en-US" sz="3200" dirty="0" err="1"/>
              <a:t>và</a:t>
            </a:r>
            <a:r>
              <a:rPr lang="en-US" sz="3200" dirty="0"/>
              <a:t> </a:t>
            </a:r>
            <a:r>
              <a:rPr lang="en-US" sz="3200" dirty="0" err="1"/>
              <a:t>chính</a:t>
            </a:r>
            <a:r>
              <a:rPr lang="en-US" sz="3200" dirty="0"/>
              <a:t> </a:t>
            </a:r>
            <a:r>
              <a:rPr lang="en-US" sz="3200" dirty="0" err="1"/>
              <a:t>xác</a:t>
            </a:r>
            <a:r>
              <a:rPr lang="en-US" sz="3200" dirty="0"/>
              <a:t> </a:t>
            </a:r>
            <a:r>
              <a:rPr lang="en-US" sz="3200" dirty="0" err="1"/>
              <a:t>các</a:t>
            </a:r>
            <a:r>
              <a:rPr lang="en-US" sz="3200" dirty="0"/>
              <a:t> </a:t>
            </a:r>
            <a:r>
              <a:rPr lang="en-US" sz="3200" dirty="0" err="1"/>
              <a:t>tình</a:t>
            </a:r>
            <a:r>
              <a:rPr lang="en-US" sz="3200" dirty="0"/>
              <a:t> </a:t>
            </a:r>
            <a:r>
              <a:rPr lang="en-US" sz="3200" dirty="0" err="1"/>
              <a:t>huống</a:t>
            </a:r>
            <a:r>
              <a:rPr lang="en-US" sz="3200" dirty="0"/>
              <a:t> </a:t>
            </a:r>
            <a:r>
              <a:rPr lang="en-US" sz="3200" dirty="0" err="1"/>
              <a:t>nảy</a:t>
            </a:r>
            <a:r>
              <a:rPr lang="en-US" sz="3200" dirty="0"/>
              <a:t> </a:t>
            </a:r>
            <a:r>
              <a:rPr lang="en-US" sz="3200" dirty="0" err="1"/>
              <a:t>sinh</a:t>
            </a:r>
            <a:r>
              <a:rPr lang="en-US" sz="3200" dirty="0"/>
              <a:t> </a:t>
            </a:r>
            <a:r>
              <a:rPr lang="en-US" sz="3200" dirty="0" err="1"/>
              <a:t>trong</a:t>
            </a:r>
            <a:r>
              <a:rPr lang="en-US" sz="3200" dirty="0"/>
              <a:t> </a:t>
            </a:r>
            <a:r>
              <a:rPr lang="en-US" sz="3200" dirty="0" err="1"/>
              <a:t>quá</a:t>
            </a:r>
            <a:r>
              <a:rPr lang="en-US" sz="3200" dirty="0"/>
              <a:t> </a:t>
            </a:r>
            <a:r>
              <a:rPr lang="en-US" sz="3200" dirty="0" err="1"/>
              <a:t>trình</a:t>
            </a:r>
            <a:r>
              <a:rPr lang="en-US" sz="3200" dirty="0"/>
              <a:t> </a:t>
            </a:r>
            <a:r>
              <a:rPr lang="en-US" sz="3200" dirty="0" err="1"/>
              <a:t>giáo</a:t>
            </a:r>
            <a:r>
              <a:rPr lang="en-US" sz="3200" dirty="0"/>
              <a:t> </a:t>
            </a:r>
            <a:r>
              <a:rPr lang="en-US" sz="3200" dirty="0" err="1"/>
              <a:t>dục</a:t>
            </a:r>
            <a:r>
              <a:rPr lang="en-US" sz="3200" dirty="0"/>
              <a:t>, </a:t>
            </a:r>
            <a:r>
              <a:rPr lang="en-US" sz="3200" dirty="0" err="1"/>
              <a:t>dạy</a:t>
            </a:r>
            <a:r>
              <a:rPr lang="en-US" sz="3200" dirty="0"/>
              <a:t> </a:t>
            </a:r>
            <a:r>
              <a:rPr lang="en-US" sz="3200" dirty="0" err="1"/>
              <a:t>học</a:t>
            </a:r>
            <a:endParaRPr lang="en-US" sz="3200" dirty="0"/>
          </a:p>
          <a:p>
            <a:r>
              <a:rPr lang="en-US" sz="3200" dirty="0" err="1"/>
              <a:t>Ý</a:t>
            </a:r>
            <a:r>
              <a:rPr lang="en-US" sz="3200" dirty="0"/>
              <a:t> </a:t>
            </a:r>
            <a:r>
              <a:rPr lang="en-US" sz="3200" dirty="0" err="1"/>
              <a:t>nghĩa</a:t>
            </a:r>
            <a:r>
              <a:rPr lang="en-US" sz="3200" dirty="0"/>
              <a:t>: </a:t>
            </a:r>
            <a:r>
              <a:rPr lang="en-US" sz="3200" dirty="0" err="1"/>
              <a:t>Giúp</a:t>
            </a:r>
            <a:r>
              <a:rPr lang="en-US" sz="3200" dirty="0"/>
              <a:t> </a:t>
            </a:r>
            <a:r>
              <a:rPr lang="en-US" sz="3200" dirty="0" err="1"/>
              <a:t>cá</a:t>
            </a:r>
            <a:r>
              <a:rPr lang="en-US" sz="3200" dirty="0"/>
              <a:t> </a:t>
            </a:r>
            <a:r>
              <a:rPr lang="en-US" sz="3200" dirty="0" err="1"/>
              <a:t>nhân</a:t>
            </a:r>
            <a:r>
              <a:rPr lang="en-US" sz="3200" dirty="0"/>
              <a:t> </a:t>
            </a:r>
            <a:r>
              <a:rPr lang="en-US" sz="3200" dirty="0" err="1"/>
              <a:t>đưa</a:t>
            </a:r>
            <a:r>
              <a:rPr lang="en-US" sz="3200" dirty="0"/>
              <a:t> </a:t>
            </a:r>
            <a:r>
              <a:rPr lang="en-US" sz="3200" dirty="0" err="1"/>
              <a:t>ra</a:t>
            </a:r>
            <a:r>
              <a:rPr lang="en-US" sz="3200" dirty="0"/>
              <a:t> </a:t>
            </a:r>
            <a:r>
              <a:rPr lang="en-US" sz="3200" dirty="0" err="1"/>
              <a:t>được</a:t>
            </a:r>
            <a:r>
              <a:rPr lang="en-US" sz="3200" dirty="0"/>
              <a:t> </a:t>
            </a:r>
            <a:r>
              <a:rPr lang="en-US" sz="3200" dirty="0" err="1"/>
              <a:t>các</a:t>
            </a:r>
            <a:r>
              <a:rPr lang="en-US" sz="3200" dirty="0"/>
              <a:t> </a:t>
            </a:r>
            <a:r>
              <a:rPr lang="en-US" sz="3200" dirty="0" err="1"/>
              <a:t>cách</a:t>
            </a:r>
            <a:r>
              <a:rPr lang="en-US" sz="3200" dirty="0"/>
              <a:t> </a:t>
            </a:r>
            <a:r>
              <a:rPr lang="en-US" sz="3200" dirty="0" err="1"/>
              <a:t>ứng</a:t>
            </a:r>
            <a:r>
              <a:rPr lang="en-US" sz="3200" dirty="0"/>
              <a:t> </a:t>
            </a:r>
            <a:r>
              <a:rPr lang="en-US" sz="3200" dirty="0" err="1"/>
              <a:t>xử</a:t>
            </a:r>
            <a:r>
              <a:rPr lang="en-US" sz="3200" dirty="0"/>
              <a:t> </a:t>
            </a:r>
            <a:r>
              <a:rPr lang="en-US" sz="3200" dirty="0" err="1"/>
              <a:t>phù</a:t>
            </a:r>
            <a:r>
              <a:rPr lang="en-US" sz="3200" dirty="0"/>
              <a:t> </a:t>
            </a:r>
            <a:r>
              <a:rPr lang="en-US" sz="3200" dirty="0" err="1"/>
              <a:t>hợp</a:t>
            </a:r>
            <a:r>
              <a:rPr lang="en-US" sz="3200" dirty="0"/>
              <a:t> </a:t>
            </a:r>
            <a:r>
              <a:rPr lang="en-US" sz="3200" dirty="0" err="1"/>
              <a:t>nhất</a:t>
            </a:r>
            <a:r>
              <a:rPr lang="en-US" sz="3200" dirty="0"/>
              <a:t> </a:t>
            </a:r>
            <a:r>
              <a:rPr lang="en-US" sz="3200" dirty="0" err="1"/>
              <a:t>đối</a:t>
            </a:r>
            <a:r>
              <a:rPr lang="en-US" sz="3200" dirty="0"/>
              <a:t> </a:t>
            </a:r>
            <a:r>
              <a:rPr lang="en-US" sz="3200" dirty="0" err="1"/>
              <a:t>với</a:t>
            </a:r>
            <a:r>
              <a:rPr lang="en-US" sz="3200" dirty="0"/>
              <a:t> </a:t>
            </a:r>
            <a:r>
              <a:rPr lang="en-US" sz="3200" dirty="0" err="1"/>
              <a:t>các</a:t>
            </a:r>
            <a:r>
              <a:rPr lang="en-US" sz="3200" dirty="0"/>
              <a:t> </a:t>
            </a:r>
            <a:r>
              <a:rPr lang="en-US" sz="3200" dirty="0" err="1"/>
              <a:t>tình</a:t>
            </a:r>
            <a:r>
              <a:rPr lang="en-US" sz="3200" dirty="0"/>
              <a:t> </a:t>
            </a:r>
            <a:r>
              <a:rPr lang="en-US" sz="3200" dirty="0" err="1"/>
              <a:t>huống</a:t>
            </a:r>
            <a:endParaRPr lang="en-US" sz="3200" dirty="0"/>
          </a:p>
        </p:txBody>
      </p:sp>
    </p:spTree>
    <p:extLst>
      <p:ext uri="{BB962C8B-B14F-4D97-AF65-F5344CB8AC3E}">
        <p14:creationId xmlns:p14="http://schemas.microsoft.com/office/powerpoint/2010/main" xmlns="" val="2523816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A3131-47E5-EB4D-AB6B-53F6B93626D3}"/>
              </a:ext>
            </a:extLst>
          </p:cNvPr>
          <p:cNvSpPr>
            <a:spLocks noGrp="1"/>
          </p:cNvSpPr>
          <p:nvPr>
            <p:ph type="title"/>
          </p:nvPr>
        </p:nvSpPr>
        <p:spPr/>
        <p:txBody>
          <a:bodyPr/>
          <a:lstStyle/>
          <a:p>
            <a:pPr algn="ctr"/>
            <a:r>
              <a:rPr lang="en-US" b="1" dirty="0" err="1"/>
              <a:t>Kĩ</a:t>
            </a:r>
            <a:r>
              <a:rPr lang="en-US" b="1" dirty="0"/>
              <a:t> </a:t>
            </a:r>
            <a:r>
              <a:rPr lang="en-US" b="1" dirty="0" err="1"/>
              <a:t>năng</a:t>
            </a:r>
            <a:r>
              <a:rPr lang="en-US" b="1" dirty="0"/>
              <a:t> </a:t>
            </a:r>
            <a:r>
              <a:rPr lang="en-US" b="1" dirty="0" err="1"/>
              <a:t>nhận</a:t>
            </a:r>
            <a:r>
              <a:rPr lang="en-US" b="1" dirty="0"/>
              <a:t> </a:t>
            </a:r>
            <a:r>
              <a:rPr lang="en-US" b="1" dirty="0" err="1"/>
              <a:t>diện</a:t>
            </a:r>
            <a:r>
              <a:rPr lang="en-US" b="1" dirty="0"/>
              <a:t> </a:t>
            </a:r>
            <a:r>
              <a:rPr lang="en-US" b="1" dirty="0" err="1"/>
              <a:t>tình</a:t>
            </a:r>
            <a:r>
              <a:rPr lang="en-US" b="1" dirty="0"/>
              <a:t> </a:t>
            </a:r>
            <a:r>
              <a:rPr lang="en-US" b="1" dirty="0" err="1"/>
              <a:t>huống</a:t>
            </a:r>
            <a:endParaRPr lang="en-US" b="1" dirty="0"/>
          </a:p>
        </p:txBody>
      </p:sp>
      <p:sp>
        <p:nvSpPr>
          <p:cNvPr id="3" name="Content Placeholder 2">
            <a:extLst>
              <a:ext uri="{FF2B5EF4-FFF2-40B4-BE49-F238E27FC236}">
                <a16:creationId xmlns:a16="http://schemas.microsoft.com/office/drawing/2014/main" xmlns="" id="{1A9CAC37-B134-6543-8EE8-6F645E00C372}"/>
              </a:ext>
            </a:extLst>
          </p:cNvPr>
          <p:cNvSpPr>
            <a:spLocks noGrp="1"/>
          </p:cNvSpPr>
          <p:nvPr>
            <p:ph idx="1"/>
          </p:nvPr>
        </p:nvSpPr>
        <p:spPr>
          <a:xfrm>
            <a:off x="1154954" y="2318657"/>
            <a:ext cx="10095432" cy="3701143"/>
          </a:xfrm>
        </p:spPr>
        <p:txBody>
          <a:bodyPr>
            <a:noAutofit/>
          </a:bodyPr>
          <a:lstStyle/>
          <a:p>
            <a:r>
              <a:rPr lang="en-US" sz="3200" dirty="0" err="1"/>
              <a:t>Nhận</a:t>
            </a:r>
            <a:r>
              <a:rPr lang="en-US" sz="3200" dirty="0"/>
              <a:t> </a:t>
            </a:r>
            <a:r>
              <a:rPr lang="en-US" sz="3200" dirty="0" err="1"/>
              <a:t>diện</a:t>
            </a:r>
            <a:r>
              <a:rPr lang="en-US" sz="3200" dirty="0"/>
              <a:t> </a:t>
            </a:r>
            <a:r>
              <a:rPr lang="en-US" sz="3200" dirty="0" err="1"/>
              <a:t>hành</a:t>
            </a:r>
            <a:r>
              <a:rPr lang="en-US" sz="3200" dirty="0"/>
              <a:t> vi </a:t>
            </a:r>
            <a:r>
              <a:rPr lang="en-US" sz="3200" dirty="0" err="1"/>
              <a:t>của</a:t>
            </a:r>
            <a:r>
              <a:rPr lang="en-US" sz="3200" dirty="0"/>
              <a:t> </a:t>
            </a:r>
            <a:r>
              <a:rPr lang="en-US" sz="3200" dirty="0" err="1"/>
              <a:t>học</a:t>
            </a:r>
            <a:r>
              <a:rPr lang="en-US" sz="3200" dirty="0"/>
              <a:t> </a:t>
            </a:r>
            <a:r>
              <a:rPr lang="en-US" sz="3200" dirty="0" err="1"/>
              <a:t>sinh</a:t>
            </a:r>
            <a:r>
              <a:rPr lang="en-US" sz="3200" dirty="0"/>
              <a:t>: </a:t>
            </a:r>
            <a:r>
              <a:rPr lang="en-US" sz="3200" dirty="0" err="1"/>
              <a:t>mong</a:t>
            </a:r>
            <a:r>
              <a:rPr lang="en-US" sz="3200" dirty="0"/>
              <a:t> </a:t>
            </a:r>
            <a:r>
              <a:rPr lang="en-US" sz="3200" dirty="0" err="1"/>
              <a:t>đơi</a:t>
            </a:r>
            <a:r>
              <a:rPr lang="en-US" sz="3200" dirty="0"/>
              <a:t> hay </a:t>
            </a:r>
            <a:r>
              <a:rPr lang="en-US" sz="3200" dirty="0" err="1"/>
              <a:t>không</a:t>
            </a:r>
            <a:r>
              <a:rPr lang="en-US" sz="3200" dirty="0"/>
              <a:t> </a:t>
            </a:r>
            <a:r>
              <a:rPr lang="en-US" sz="3200" dirty="0" err="1"/>
              <a:t>mong</a:t>
            </a:r>
            <a:r>
              <a:rPr lang="en-US" sz="3200" dirty="0"/>
              <a:t> </a:t>
            </a:r>
            <a:r>
              <a:rPr lang="en-US" sz="3200" dirty="0" err="1"/>
              <a:t>đợi</a:t>
            </a:r>
            <a:endParaRPr lang="en-US" sz="3200" dirty="0"/>
          </a:p>
          <a:p>
            <a:r>
              <a:rPr lang="en-US" sz="3200" dirty="0" err="1"/>
              <a:t>Nhận</a:t>
            </a:r>
            <a:r>
              <a:rPr lang="en-US" sz="3200" dirty="0"/>
              <a:t> </a:t>
            </a:r>
            <a:r>
              <a:rPr lang="en-US" sz="3200" dirty="0" err="1"/>
              <a:t>diện</a:t>
            </a:r>
            <a:r>
              <a:rPr lang="en-US" sz="3200" dirty="0"/>
              <a:t> </a:t>
            </a:r>
            <a:r>
              <a:rPr lang="en-US" sz="3200" dirty="0" err="1"/>
              <a:t>được</a:t>
            </a:r>
            <a:r>
              <a:rPr lang="en-US" sz="3200" dirty="0"/>
              <a:t> </a:t>
            </a:r>
            <a:r>
              <a:rPr lang="en-US" sz="3200" dirty="0" err="1"/>
              <a:t>nhu</a:t>
            </a:r>
            <a:r>
              <a:rPr lang="en-US" sz="3200" dirty="0"/>
              <a:t> </a:t>
            </a:r>
            <a:r>
              <a:rPr lang="en-US" sz="3200" dirty="0" err="1"/>
              <a:t>cầu</a:t>
            </a:r>
            <a:r>
              <a:rPr lang="en-US" sz="3200" dirty="0"/>
              <a:t> </a:t>
            </a:r>
            <a:r>
              <a:rPr lang="en-US" sz="3200" dirty="0" err="1"/>
              <a:t>của</a:t>
            </a:r>
            <a:r>
              <a:rPr lang="en-US" sz="3200" dirty="0"/>
              <a:t> </a:t>
            </a:r>
            <a:r>
              <a:rPr lang="en-US" sz="3200" dirty="0" err="1"/>
              <a:t>học</a:t>
            </a:r>
            <a:r>
              <a:rPr lang="en-US" sz="3200" dirty="0"/>
              <a:t> </a:t>
            </a:r>
            <a:r>
              <a:rPr lang="en-US" sz="3200" dirty="0" err="1"/>
              <a:t>sinh</a:t>
            </a:r>
            <a:endParaRPr lang="en-US" sz="3200" dirty="0"/>
          </a:p>
          <a:p>
            <a:r>
              <a:rPr lang="en-US" sz="3200" dirty="0" err="1"/>
              <a:t>Nhận</a:t>
            </a:r>
            <a:r>
              <a:rPr lang="en-US" sz="3200" dirty="0"/>
              <a:t> </a:t>
            </a:r>
            <a:r>
              <a:rPr lang="en-US" sz="3200" dirty="0" err="1"/>
              <a:t>diện</a:t>
            </a:r>
            <a:r>
              <a:rPr lang="en-US" sz="3200" dirty="0"/>
              <a:t> </a:t>
            </a:r>
            <a:r>
              <a:rPr lang="en-US" sz="3200" dirty="0" err="1"/>
              <a:t>được</a:t>
            </a:r>
            <a:r>
              <a:rPr lang="en-US" sz="3200" dirty="0"/>
              <a:t> </a:t>
            </a:r>
            <a:r>
              <a:rPr lang="en-US" sz="3200" dirty="0" err="1"/>
              <a:t>mức</a:t>
            </a:r>
            <a:r>
              <a:rPr lang="en-US" sz="3200" dirty="0"/>
              <a:t> </a:t>
            </a:r>
            <a:r>
              <a:rPr lang="en-US" sz="3200" dirty="0" err="1"/>
              <a:t>độ</a:t>
            </a:r>
            <a:r>
              <a:rPr lang="en-US" sz="3200" dirty="0"/>
              <a:t> </a:t>
            </a:r>
            <a:r>
              <a:rPr lang="en-US" sz="3200" dirty="0" err="1"/>
              <a:t>nghiêm</a:t>
            </a:r>
            <a:r>
              <a:rPr lang="en-US" sz="3200" dirty="0"/>
              <a:t> </a:t>
            </a:r>
            <a:r>
              <a:rPr lang="en-US" sz="3200" dirty="0" err="1"/>
              <a:t>trọng</a:t>
            </a:r>
            <a:r>
              <a:rPr lang="en-US" sz="3200" dirty="0"/>
              <a:t> </a:t>
            </a:r>
            <a:r>
              <a:rPr lang="en-US" sz="3200" dirty="0" err="1"/>
              <a:t>của</a:t>
            </a:r>
            <a:r>
              <a:rPr lang="en-US" sz="3200" dirty="0"/>
              <a:t> </a:t>
            </a:r>
            <a:r>
              <a:rPr lang="en-US" sz="3200" dirty="0" err="1"/>
              <a:t>tình</a:t>
            </a:r>
            <a:r>
              <a:rPr lang="en-US" sz="3200" dirty="0"/>
              <a:t> </a:t>
            </a:r>
            <a:r>
              <a:rPr lang="en-US" sz="3200" dirty="0" err="1"/>
              <a:t>huống</a:t>
            </a:r>
            <a:endParaRPr lang="en-US" sz="3200" dirty="0"/>
          </a:p>
          <a:p>
            <a:r>
              <a:rPr lang="en-US" sz="3200" dirty="0" err="1"/>
              <a:t>Nhận</a:t>
            </a:r>
            <a:r>
              <a:rPr lang="en-US" sz="3200" dirty="0"/>
              <a:t> </a:t>
            </a:r>
            <a:r>
              <a:rPr lang="en-US" sz="3200" dirty="0" err="1"/>
              <a:t>diện</a:t>
            </a:r>
            <a:r>
              <a:rPr lang="en-US" sz="3200" dirty="0"/>
              <a:t> </a:t>
            </a:r>
            <a:r>
              <a:rPr lang="en-US" sz="3200" dirty="0" err="1"/>
              <a:t>được</a:t>
            </a:r>
            <a:r>
              <a:rPr lang="en-US" sz="3200" dirty="0"/>
              <a:t> </a:t>
            </a:r>
            <a:r>
              <a:rPr lang="en-US" sz="3200" dirty="0" err="1"/>
              <a:t>tình</a:t>
            </a:r>
            <a:r>
              <a:rPr lang="en-US" sz="3200" dirty="0"/>
              <a:t> </a:t>
            </a:r>
            <a:r>
              <a:rPr lang="en-US" sz="3200" dirty="0" err="1"/>
              <a:t>huống</a:t>
            </a:r>
            <a:r>
              <a:rPr lang="en-US" sz="3200" dirty="0"/>
              <a:t> </a:t>
            </a:r>
            <a:r>
              <a:rPr lang="en-US" sz="3200" dirty="0" err="1"/>
              <a:t>trong</a:t>
            </a:r>
            <a:r>
              <a:rPr lang="en-US" sz="3200" dirty="0"/>
              <a:t> </a:t>
            </a:r>
            <a:r>
              <a:rPr lang="en-US" sz="3200" dirty="0" err="1"/>
              <a:t>giờ</a:t>
            </a:r>
            <a:r>
              <a:rPr lang="en-US" sz="3200" dirty="0"/>
              <a:t> </a:t>
            </a:r>
            <a:r>
              <a:rPr lang="en-US" sz="3200" dirty="0" err="1"/>
              <a:t>học</a:t>
            </a:r>
            <a:r>
              <a:rPr lang="en-US" sz="3200" dirty="0"/>
              <a:t> hay </a:t>
            </a:r>
            <a:r>
              <a:rPr lang="en-US" sz="3200" dirty="0" err="1"/>
              <a:t>ngoài</a:t>
            </a:r>
            <a:r>
              <a:rPr lang="en-US" sz="3200" dirty="0"/>
              <a:t> </a:t>
            </a:r>
            <a:r>
              <a:rPr lang="en-US" sz="3200" dirty="0" err="1"/>
              <a:t>giờ</a:t>
            </a:r>
            <a:r>
              <a:rPr lang="en-US" sz="3200" dirty="0"/>
              <a:t> </a:t>
            </a:r>
            <a:r>
              <a:rPr lang="en-US" sz="3200" dirty="0" err="1"/>
              <a:t>học</a:t>
            </a:r>
            <a:endParaRPr lang="en-US" sz="3200" dirty="0"/>
          </a:p>
        </p:txBody>
      </p:sp>
    </p:spTree>
    <p:extLst>
      <p:ext uri="{BB962C8B-B14F-4D97-AF65-F5344CB8AC3E}">
        <p14:creationId xmlns:p14="http://schemas.microsoft.com/office/powerpoint/2010/main" xmlns="" val="3346426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C15B31-E07C-A548-8FBE-23C9B145637B}"/>
              </a:ext>
            </a:extLst>
          </p:cNvPr>
          <p:cNvSpPr>
            <a:spLocks noGrp="1"/>
          </p:cNvSpPr>
          <p:nvPr>
            <p:ph type="title"/>
          </p:nvPr>
        </p:nvSpPr>
        <p:spPr/>
        <p:txBody>
          <a:bodyPr/>
          <a:lstStyle/>
          <a:p>
            <a:pPr algn="ctr"/>
            <a:r>
              <a:rPr lang="en-US" b="1" dirty="0" err="1"/>
              <a:t>Kĩ</a:t>
            </a:r>
            <a:r>
              <a:rPr lang="en-US" b="1" dirty="0"/>
              <a:t> </a:t>
            </a:r>
            <a:r>
              <a:rPr lang="en-US" b="1" dirty="0" err="1"/>
              <a:t>năng</a:t>
            </a:r>
            <a:r>
              <a:rPr lang="en-US" b="1" dirty="0"/>
              <a:t> </a:t>
            </a:r>
            <a:r>
              <a:rPr lang="en-US" b="1" dirty="0" err="1"/>
              <a:t>kiểm</a:t>
            </a:r>
            <a:r>
              <a:rPr lang="en-US" b="1" dirty="0"/>
              <a:t> </a:t>
            </a:r>
            <a:r>
              <a:rPr lang="en-US" b="1" dirty="0" err="1"/>
              <a:t>soát</a:t>
            </a:r>
            <a:r>
              <a:rPr lang="en-US" b="1" dirty="0"/>
              <a:t> </a:t>
            </a:r>
            <a:r>
              <a:rPr lang="en-US" b="1" dirty="0" err="1"/>
              <a:t>cảm</a:t>
            </a:r>
            <a:r>
              <a:rPr lang="en-US" b="1" dirty="0"/>
              <a:t> </a:t>
            </a:r>
            <a:r>
              <a:rPr lang="en-US" b="1" dirty="0" err="1"/>
              <a:t>xúc</a:t>
            </a:r>
            <a:endParaRPr lang="en-US" b="1" dirty="0"/>
          </a:p>
        </p:txBody>
      </p:sp>
      <p:sp>
        <p:nvSpPr>
          <p:cNvPr id="4" name="Rectangle 3">
            <a:extLst>
              <a:ext uri="{FF2B5EF4-FFF2-40B4-BE49-F238E27FC236}">
                <a16:creationId xmlns:a16="http://schemas.microsoft.com/office/drawing/2014/main" xmlns="" id="{30FE4011-51B3-5241-8AC7-7E04002A955A}"/>
              </a:ext>
            </a:extLst>
          </p:cNvPr>
          <p:cNvSpPr>
            <a:spLocks noGrp="1" noChangeArrowheads="1"/>
          </p:cNvSpPr>
          <p:nvPr>
            <p:ph idx="1"/>
          </p:nvPr>
        </p:nvSpPr>
        <p:spPr>
          <a:xfrm>
            <a:off x="1154954" y="2603500"/>
            <a:ext cx="10088779" cy="3416300"/>
          </a:xfrm>
        </p:spPr>
        <p:txBody>
          <a:bodyPr>
            <a:normAutofit/>
          </a:bodyPr>
          <a:lstStyle/>
          <a:p>
            <a:pPr algn="just" eaLnBrk="1" hangingPunct="1">
              <a:buFontTx/>
              <a:buNone/>
            </a:pPr>
            <a:r>
              <a:rPr lang="en-US" altLang="en-US" sz="3200" dirty="0"/>
              <a:t>            </a:t>
            </a:r>
            <a:r>
              <a:rPr lang="en-US" altLang="en-US" sz="3200" dirty="0" err="1"/>
              <a:t>Kỹ</a:t>
            </a:r>
            <a:r>
              <a:rPr lang="en-US" altLang="en-US" sz="3200" dirty="0"/>
              <a:t> </a:t>
            </a:r>
            <a:r>
              <a:rPr lang="en-US" altLang="en-US" sz="3200" dirty="0" err="1"/>
              <a:t>năng</a:t>
            </a:r>
            <a:r>
              <a:rPr lang="en-US" altLang="en-US" sz="3200" dirty="0"/>
              <a:t> </a:t>
            </a:r>
            <a:r>
              <a:rPr lang="en-US" altLang="en-US" sz="3200" dirty="0" err="1"/>
              <a:t>kiểm</a:t>
            </a:r>
            <a:r>
              <a:rPr lang="en-US" altLang="en-US" sz="3200" dirty="0"/>
              <a:t> </a:t>
            </a:r>
            <a:r>
              <a:rPr lang="en-US" altLang="en-US" sz="3200" dirty="0" err="1"/>
              <a:t>soát</a:t>
            </a:r>
            <a:r>
              <a:rPr lang="en-US" altLang="en-US" sz="3200" dirty="0"/>
              <a:t> </a:t>
            </a:r>
            <a:r>
              <a:rPr lang="en-US" altLang="en-US" sz="3200" dirty="0" err="1"/>
              <a:t>cảm</a:t>
            </a:r>
            <a:r>
              <a:rPr lang="en-US" altLang="en-US" sz="3200" dirty="0"/>
              <a:t> </a:t>
            </a:r>
            <a:r>
              <a:rPr lang="en-US" altLang="en-US" sz="3200" dirty="0" err="1"/>
              <a:t>xúc</a:t>
            </a:r>
            <a:r>
              <a:rPr lang="en-US" altLang="en-US" sz="3200" dirty="0"/>
              <a:t> </a:t>
            </a:r>
            <a:r>
              <a:rPr lang="en-US" altLang="en-US" sz="3200" dirty="0" err="1"/>
              <a:t>của</a:t>
            </a:r>
            <a:r>
              <a:rPr lang="en-US" altLang="en-US" sz="3200" dirty="0"/>
              <a:t> </a:t>
            </a:r>
            <a:r>
              <a:rPr lang="en-US" altLang="en-US" sz="3200" dirty="0" err="1"/>
              <a:t>bản</a:t>
            </a:r>
            <a:r>
              <a:rPr lang="en-US" altLang="en-US" sz="3200" dirty="0"/>
              <a:t> </a:t>
            </a:r>
            <a:r>
              <a:rPr lang="en-US" altLang="en-US" sz="3200" dirty="0" err="1"/>
              <a:t>thân</a:t>
            </a:r>
            <a:r>
              <a:rPr lang="en-US" altLang="en-US" sz="3200" dirty="0"/>
              <a:t> </a:t>
            </a:r>
            <a:r>
              <a:rPr lang="en-US" altLang="en-US" sz="3200" dirty="0" err="1"/>
              <a:t>là</a:t>
            </a:r>
            <a:r>
              <a:rPr lang="en-US" altLang="en-US" sz="3200" dirty="0"/>
              <a:t> </a:t>
            </a:r>
            <a:r>
              <a:rPr lang="en-US" altLang="en-US" sz="3200" dirty="0" err="1"/>
              <a:t>khả</a:t>
            </a:r>
            <a:r>
              <a:rPr lang="en-US" altLang="en-US" sz="3200" dirty="0"/>
              <a:t> </a:t>
            </a:r>
            <a:r>
              <a:rPr lang="en-US" altLang="en-US" sz="3200" dirty="0" err="1"/>
              <a:t>năng</a:t>
            </a:r>
            <a:r>
              <a:rPr lang="en-US" altLang="en-US" sz="3200" dirty="0"/>
              <a:t> </a:t>
            </a:r>
            <a:r>
              <a:rPr lang="en-US" altLang="en-US" sz="3200" dirty="0" err="1"/>
              <a:t>làm</a:t>
            </a:r>
            <a:r>
              <a:rPr lang="en-US" altLang="en-US" sz="3200" dirty="0"/>
              <a:t> </a:t>
            </a:r>
            <a:r>
              <a:rPr lang="en-US" altLang="en-US" sz="3200" dirty="0" err="1"/>
              <a:t>chủ</a:t>
            </a:r>
            <a:r>
              <a:rPr lang="en-US" altLang="en-US" sz="3200" dirty="0"/>
              <a:t> </a:t>
            </a:r>
            <a:r>
              <a:rPr lang="en-US" altLang="en-US" sz="3200" dirty="0" err="1"/>
              <a:t>trạng</a:t>
            </a:r>
            <a:r>
              <a:rPr lang="en-US" altLang="en-US" sz="3200" dirty="0"/>
              <a:t> </a:t>
            </a:r>
            <a:r>
              <a:rPr lang="en-US" altLang="en-US" sz="3200" dirty="0" err="1"/>
              <a:t>thái</a:t>
            </a:r>
            <a:r>
              <a:rPr lang="en-US" altLang="en-US" sz="3200" dirty="0"/>
              <a:t> </a:t>
            </a:r>
            <a:r>
              <a:rPr lang="en-US" altLang="en-US" sz="3200" dirty="0" err="1"/>
              <a:t>cảm</a:t>
            </a:r>
            <a:r>
              <a:rPr lang="en-US" altLang="en-US" sz="3200" dirty="0"/>
              <a:t> </a:t>
            </a:r>
            <a:r>
              <a:rPr lang="en-US" altLang="en-US" sz="3200" dirty="0" err="1"/>
              <a:t>xúc</a:t>
            </a:r>
            <a:r>
              <a:rPr lang="en-US" altLang="en-US" sz="3200" dirty="0"/>
              <a:t> </a:t>
            </a:r>
            <a:r>
              <a:rPr lang="en-US" altLang="en-US" sz="3200" dirty="0" err="1"/>
              <a:t>của</a:t>
            </a:r>
            <a:r>
              <a:rPr lang="en-US" altLang="en-US" sz="3200" dirty="0"/>
              <a:t> </a:t>
            </a:r>
            <a:r>
              <a:rPr lang="en-US" altLang="en-US" sz="3200" dirty="0" err="1"/>
              <a:t>mình</a:t>
            </a:r>
            <a:r>
              <a:rPr lang="en-US" altLang="en-US" sz="3200" dirty="0"/>
              <a:t>, </a:t>
            </a:r>
            <a:r>
              <a:rPr lang="en-US" altLang="en-US" sz="3200" dirty="0" err="1"/>
              <a:t>biết</a:t>
            </a:r>
            <a:r>
              <a:rPr lang="en-US" altLang="en-US" sz="3200" dirty="0"/>
              <a:t> </a:t>
            </a:r>
            <a:r>
              <a:rPr lang="en-US" altLang="en-US" sz="3200" dirty="0" err="1"/>
              <a:t>điều</a:t>
            </a:r>
            <a:r>
              <a:rPr lang="en-US" altLang="en-US" sz="3200" dirty="0"/>
              <a:t> </a:t>
            </a:r>
            <a:r>
              <a:rPr lang="en-US" altLang="en-US" sz="3200" dirty="0" err="1"/>
              <a:t>khiển</a:t>
            </a:r>
            <a:r>
              <a:rPr lang="en-US" altLang="en-US" sz="3200" dirty="0"/>
              <a:t>, </a:t>
            </a:r>
            <a:r>
              <a:rPr lang="en-US" altLang="en-US" sz="3200" dirty="0" err="1"/>
              <a:t>điều</a:t>
            </a:r>
            <a:r>
              <a:rPr lang="en-US" altLang="en-US" sz="3200" dirty="0"/>
              <a:t> </a:t>
            </a:r>
            <a:r>
              <a:rPr lang="en-US" altLang="en-US" sz="3200" dirty="0" err="1"/>
              <a:t>chỉnh</a:t>
            </a:r>
            <a:r>
              <a:rPr lang="en-US" altLang="en-US" sz="3200" dirty="0"/>
              <a:t> </a:t>
            </a:r>
            <a:r>
              <a:rPr lang="en-US" altLang="en-US" sz="3200" dirty="0" err="1"/>
              <a:t>các</a:t>
            </a:r>
            <a:r>
              <a:rPr lang="en-US" altLang="en-US" sz="3200" dirty="0"/>
              <a:t> </a:t>
            </a:r>
            <a:r>
              <a:rPr lang="en-US" altLang="en-US" sz="3200" dirty="0" err="1"/>
              <a:t>cảm</a:t>
            </a:r>
            <a:r>
              <a:rPr lang="en-US" altLang="en-US" sz="3200" dirty="0"/>
              <a:t> </a:t>
            </a:r>
            <a:r>
              <a:rPr lang="en-US" altLang="en-US" sz="3200" dirty="0" err="1"/>
              <a:t>xúc</a:t>
            </a:r>
            <a:r>
              <a:rPr lang="en-US" altLang="en-US" sz="3200" dirty="0"/>
              <a:t> </a:t>
            </a:r>
            <a:r>
              <a:rPr lang="en-US" altLang="en-US" sz="3200" dirty="0" err="1"/>
              <a:t>của</a:t>
            </a:r>
            <a:r>
              <a:rPr lang="en-US" altLang="en-US" sz="3200" dirty="0"/>
              <a:t> </a:t>
            </a:r>
            <a:r>
              <a:rPr lang="en-US" altLang="en-US" sz="3200" dirty="0" err="1"/>
              <a:t>bản</a:t>
            </a:r>
            <a:r>
              <a:rPr lang="en-US" altLang="en-US" sz="3200" dirty="0"/>
              <a:t> </a:t>
            </a:r>
            <a:r>
              <a:rPr lang="en-US" altLang="en-US" sz="3200" dirty="0" err="1"/>
              <a:t>thân</a:t>
            </a:r>
            <a:r>
              <a:rPr lang="en-US" altLang="en-US" sz="3200" dirty="0"/>
              <a:t> </a:t>
            </a:r>
            <a:r>
              <a:rPr lang="en-US" altLang="en-US" sz="3200" dirty="0" err="1"/>
              <a:t>cho</a:t>
            </a:r>
            <a:r>
              <a:rPr lang="en-US" altLang="en-US" sz="3200" dirty="0"/>
              <a:t> </a:t>
            </a:r>
            <a:r>
              <a:rPr lang="en-US" altLang="en-US" sz="3200" dirty="0" err="1"/>
              <a:t>phù</a:t>
            </a:r>
            <a:r>
              <a:rPr lang="en-US" altLang="en-US" sz="3200" dirty="0"/>
              <a:t> </a:t>
            </a:r>
            <a:r>
              <a:rPr lang="en-US" altLang="en-US" sz="3200" dirty="0" err="1"/>
              <a:t>hợp</a:t>
            </a:r>
            <a:r>
              <a:rPr lang="en-US" altLang="en-US" sz="3200" dirty="0"/>
              <a:t> </a:t>
            </a:r>
            <a:r>
              <a:rPr lang="en-US" altLang="en-US" sz="3200" dirty="0" err="1"/>
              <a:t>với</a:t>
            </a:r>
            <a:r>
              <a:rPr lang="en-US" altLang="en-US" sz="3200" dirty="0"/>
              <a:t> </a:t>
            </a:r>
            <a:r>
              <a:rPr lang="en-US" altLang="en-US" sz="3200" dirty="0" err="1"/>
              <a:t>đối</a:t>
            </a:r>
            <a:r>
              <a:rPr lang="en-US" altLang="en-US" sz="3200" dirty="0"/>
              <a:t> </a:t>
            </a:r>
            <a:r>
              <a:rPr lang="en-US" altLang="en-US" sz="3200" dirty="0" err="1"/>
              <a:t>tượng</a:t>
            </a:r>
            <a:r>
              <a:rPr lang="en-US" altLang="en-US" sz="3200" dirty="0"/>
              <a:t> </a:t>
            </a:r>
            <a:r>
              <a:rPr lang="en-US" altLang="en-US" sz="3200" dirty="0" err="1"/>
              <a:t>giao</a:t>
            </a:r>
            <a:r>
              <a:rPr lang="en-US" altLang="en-US" sz="3200" dirty="0"/>
              <a:t> </a:t>
            </a:r>
            <a:r>
              <a:rPr lang="en-US" altLang="en-US" sz="3200" dirty="0" err="1"/>
              <a:t>tiếp</a:t>
            </a:r>
            <a:r>
              <a:rPr lang="en-US" altLang="en-US" sz="3200" dirty="0"/>
              <a:t> </a:t>
            </a:r>
            <a:r>
              <a:rPr lang="en-US" altLang="en-US" sz="3200" dirty="0" err="1"/>
              <a:t>và</a:t>
            </a:r>
            <a:r>
              <a:rPr lang="en-US" altLang="en-US" sz="3200" dirty="0"/>
              <a:t> </a:t>
            </a:r>
            <a:r>
              <a:rPr lang="en-US" altLang="en-US" sz="3200" dirty="0" err="1"/>
              <a:t>hoàn</a:t>
            </a:r>
            <a:r>
              <a:rPr lang="en-US" altLang="en-US" sz="3200" dirty="0"/>
              <a:t> </a:t>
            </a:r>
            <a:r>
              <a:rPr lang="en-US" altLang="en-US" sz="3200" dirty="0" err="1"/>
              <a:t>cảnh</a:t>
            </a:r>
            <a:r>
              <a:rPr lang="en-US" altLang="en-US" sz="3200" dirty="0"/>
              <a:t> </a:t>
            </a:r>
            <a:r>
              <a:rPr lang="en-US" altLang="en-US" sz="3200" dirty="0" err="1"/>
              <a:t>giao</a:t>
            </a:r>
            <a:r>
              <a:rPr lang="en-US" altLang="en-US" sz="3200" dirty="0"/>
              <a:t> </a:t>
            </a:r>
            <a:r>
              <a:rPr lang="en-US" altLang="en-US" sz="3200" dirty="0" err="1"/>
              <a:t>tiếp</a:t>
            </a:r>
            <a:r>
              <a:rPr lang="en-US" altLang="en-US" sz="3200" dirty="0"/>
              <a:t>. </a:t>
            </a:r>
          </a:p>
        </p:txBody>
      </p:sp>
    </p:spTree>
    <p:extLst>
      <p:ext uri="{BB962C8B-B14F-4D97-AF65-F5344CB8AC3E}">
        <p14:creationId xmlns:p14="http://schemas.microsoft.com/office/powerpoint/2010/main" xmlns="" val="175147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xmlns="" id="{301BF8F8-B43B-B14D-B8AA-ADD683E3F1CE}"/>
              </a:ext>
            </a:extLst>
          </p:cNvPr>
          <p:cNvSpPr>
            <a:spLocks noGrp="1" noChangeArrowheads="1"/>
          </p:cNvSpPr>
          <p:nvPr>
            <p:ph type="title"/>
          </p:nvPr>
        </p:nvSpPr>
        <p:spPr>
          <a:xfrm>
            <a:off x="1981201" y="457200"/>
            <a:ext cx="8469313" cy="1143000"/>
          </a:xfrm>
        </p:spPr>
        <p:txBody>
          <a:bodyPr/>
          <a:lstStyle/>
          <a:p>
            <a:pPr eaLnBrk="1" hangingPunct="1"/>
            <a:r>
              <a:rPr lang="en-US" altLang="en-US" sz="3200" b="1"/>
              <a:t>Ý nghĩa của việc kiểm soát cảm xúc của bản thân</a:t>
            </a:r>
            <a:r>
              <a:rPr lang="en-US" altLang="en-US" sz="3200"/>
              <a:t> </a:t>
            </a:r>
          </a:p>
        </p:txBody>
      </p:sp>
      <p:sp>
        <p:nvSpPr>
          <p:cNvPr id="459779" name="Rectangle 3">
            <a:extLst>
              <a:ext uri="{FF2B5EF4-FFF2-40B4-BE49-F238E27FC236}">
                <a16:creationId xmlns:a16="http://schemas.microsoft.com/office/drawing/2014/main" xmlns="" id="{F3CA1884-3045-AC4D-A212-F1E95F68856C}"/>
              </a:ext>
            </a:extLst>
          </p:cNvPr>
          <p:cNvSpPr>
            <a:spLocks noGrp="1" noChangeArrowheads="1"/>
          </p:cNvSpPr>
          <p:nvPr>
            <p:ph type="body" idx="1"/>
          </p:nvPr>
        </p:nvSpPr>
        <p:spPr>
          <a:xfrm>
            <a:off x="1286933" y="2743200"/>
            <a:ext cx="10092267" cy="3386667"/>
          </a:xfrm>
        </p:spPr>
        <p:txBody>
          <a:bodyPr>
            <a:normAutofit/>
          </a:bodyPr>
          <a:lstStyle/>
          <a:p>
            <a:pPr algn="just" eaLnBrk="1" hangingPunct="1">
              <a:lnSpc>
                <a:spcPct val="80000"/>
              </a:lnSpc>
            </a:pPr>
            <a:r>
              <a:rPr lang="en-US" altLang="en-US" sz="3200" dirty="0" err="1">
                <a:latin typeface="Arial" panose="020B0604020202020204" pitchFamily="34" charset="0"/>
                <a:cs typeface="Arial" panose="020B0604020202020204" pitchFamily="34" charset="0"/>
              </a:rPr>
              <a:t>Kiểm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soát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giúp</a:t>
            </a:r>
            <a:r>
              <a:rPr lang="en-US" altLang="en-US" sz="3200" dirty="0">
                <a:latin typeface="Arial" panose="020B0604020202020204" pitchFamily="34" charset="0"/>
                <a:cs typeface="Arial" panose="020B0604020202020204" pitchFamily="34" charset="0"/>
              </a:rPr>
              <a:t> con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kiểm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soát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hành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tránh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nói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hoặc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việc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gây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tổn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thương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chính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khác</a:t>
            </a:r>
            <a:r>
              <a:rPr lang="en-US" altLang="en-US" sz="3200" dirty="0">
                <a:latin typeface="Arial" panose="020B0604020202020204" pitchFamily="34" charset="0"/>
                <a:cs typeface="Arial" panose="020B0604020202020204" pitchFamily="34" charset="0"/>
              </a:rPr>
              <a:t>.</a:t>
            </a: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Giúp</a:t>
            </a:r>
            <a:r>
              <a:rPr lang="en-US" altLang="en-US" sz="3200" dirty="0">
                <a:latin typeface="Arial" panose="020B0604020202020204" pitchFamily="34" charset="0"/>
                <a:cs typeface="Arial" panose="020B0604020202020204" pitchFamily="34" charset="0"/>
              </a:rPr>
              <a:t> con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năng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xử</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lý</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huống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điềm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tĩnh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bị</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lôi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cuốn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thụ</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theo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huống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tiếp</a:t>
            </a:r>
            <a:r>
              <a:rPr lang="en-US"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441502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 calcmode="lin" valueType="num">
                                      <p:cBhvr additive="base">
                                        <p:cTn id="7" dur="500" fill="hold"/>
                                        <p:tgtEl>
                                          <p:spTgt spid="459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9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9779">
                                            <p:txEl>
                                              <p:pRg st="2" end="2"/>
                                            </p:txEl>
                                          </p:spTgt>
                                        </p:tgtEl>
                                        <p:attrNameLst>
                                          <p:attrName>style.visibility</p:attrName>
                                        </p:attrNameLst>
                                      </p:cBhvr>
                                      <p:to>
                                        <p:strVal val="visible"/>
                                      </p:to>
                                    </p:set>
                                    <p:anim calcmode="lin" valueType="num">
                                      <p:cBhvr additive="base">
                                        <p:cTn id="13" dur="500" fill="hold"/>
                                        <p:tgtEl>
                                          <p:spTgt spid="459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97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9" name="Rectangle 3">
            <a:extLst>
              <a:ext uri="{FF2B5EF4-FFF2-40B4-BE49-F238E27FC236}">
                <a16:creationId xmlns:a16="http://schemas.microsoft.com/office/drawing/2014/main" xmlns="" id="{ABDDD05E-F0E7-1E42-AB3B-E7FF6BB174AB}"/>
              </a:ext>
            </a:extLst>
          </p:cNvPr>
          <p:cNvSpPr>
            <a:spLocks noGrp="1" noChangeArrowheads="1"/>
          </p:cNvSpPr>
          <p:nvPr>
            <p:ph type="body" idx="1"/>
          </p:nvPr>
        </p:nvSpPr>
        <p:spPr>
          <a:xfrm>
            <a:off x="1154954" y="2472267"/>
            <a:ext cx="10325846" cy="3217333"/>
          </a:xfrm>
        </p:spPr>
        <p:txBody>
          <a:bodyPr>
            <a:noAutofit/>
          </a:bodyPr>
          <a:lstStyle/>
          <a:p>
            <a:pPr algn="just" eaLnBrk="1" hangingPunct="1">
              <a:lnSpc>
                <a:spcPct val="80000"/>
              </a:lnSpc>
            </a:pPr>
            <a:r>
              <a:rPr lang="en-US" altLang="en-US" sz="3200" dirty="0" err="1">
                <a:latin typeface="Arial" panose="020B0604020202020204" pitchFamily="34" charset="0"/>
                <a:cs typeface="Arial" panose="020B0604020202020204" pitchFamily="34" charset="0"/>
              </a:rPr>
              <a:t>Trong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nhiều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huống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kiểm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soát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ý</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nghĩa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quyết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định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đến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việc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thành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duy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trì</a:t>
            </a:r>
            <a:r>
              <a:rPr lang="en-US" altLang="en-US" sz="3200" dirty="0">
                <a:latin typeface="Arial" panose="020B0604020202020204" pitchFamily="34" charset="0"/>
                <a:cs typeface="Arial" panose="020B0604020202020204" pitchFamily="34" charset="0"/>
              </a:rPr>
              <a:t> hay </a:t>
            </a:r>
            <a:r>
              <a:rPr lang="en-US" altLang="en-US" sz="3200" dirty="0" err="1">
                <a:latin typeface="Arial" panose="020B0604020202020204" pitchFamily="34" charset="0"/>
                <a:cs typeface="Arial" panose="020B0604020202020204" pitchFamily="34" charset="0"/>
              </a:rPr>
              <a:t>chấm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dứt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hệ</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giữa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chủ</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tiếp</a:t>
            </a: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Kiểm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soát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giúp</a:t>
            </a:r>
            <a:r>
              <a:rPr lang="en-US" altLang="en-US" sz="3200" dirty="0">
                <a:latin typeface="Arial" panose="020B0604020202020204" pitchFamily="34" charset="0"/>
                <a:cs typeface="Arial" panose="020B0604020202020204" pitchFamily="34" charset="0"/>
              </a:rPr>
              <a:t> con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thiện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chất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lượng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sức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khoẻ</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đặc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biệt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sức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khoẻ</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họ</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dù</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họ</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đang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phải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mặt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với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nhiều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áp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lực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từ</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cuộc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sống</a:t>
            </a:r>
            <a:r>
              <a:rPr lang="en-US" altLang="en-US" sz="3200" dirty="0">
                <a:latin typeface="Arial" panose="020B0604020202020204" pitchFamily="34" charset="0"/>
                <a:cs typeface="Arial" panose="020B0604020202020204" pitchFamily="34" charset="0"/>
              </a:rPr>
              <a:t>.</a:t>
            </a:r>
          </a:p>
        </p:txBody>
      </p:sp>
      <p:sp>
        <p:nvSpPr>
          <p:cNvPr id="23554" name="Title 3">
            <a:extLst>
              <a:ext uri="{FF2B5EF4-FFF2-40B4-BE49-F238E27FC236}">
                <a16:creationId xmlns:a16="http://schemas.microsoft.com/office/drawing/2014/main" xmlns="" id="{F7C25D74-4024-3646-84C1-8F01C10507CC}"/>
              </a:ext>
            </a:extLst>
          </p:cNvPr>
          <p:cNvSpPr>
            <a:spLocks noGrp="1" noChangeArrowheads="1"/>
          </p:cNvSpPr>
          <p:nvPr>
            <p:ph type="title"/>
          </p:nvPr>
        </p:nvSpPr>
        <p:spPr/>
        <p:txBody>
          <a:bodyPr/>
          <a:lstStyle/>
          <a:p>
            <a:pPr eaLnBrk="1" hangingPunct="1"/>
            <a:endParaRPr lang="en-US" altLang="en-US"/>
          </a:p>
        </p:txBody>
      </p:sp>
    </p:spTree>
    <p:extLst>
      <p:ext uri="{BB962C8B-B14F-4D97-AF65-F5344CB8AC3E}">
        <p14:creationId xmlns:p14="http://schemas.microsoft.com/office/powerpoint/2010/main" xmlns="" val="1405332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linds(horizontal)">
                                      <p:cBhvr>
                                        <p:cTn id="7" dur="500"/>
                                        <p:tgtEl>
                                          <p:spTgt spid="459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9779">
                                            <p:txEl>
                                              <p:pRg st="2" end="2"/>
                                            </p:txEl>
                                          </p:spTgt>
                                        </p:tgtEl>
                                        <p:attrNameLst>
                                          <p:attrName>style.visibility</p:attrName>
                                        </p:attrNameLst>
                                      </p:cBhvr>
                                      <p:to>
                                        <p:strVal val="visible"/>
                                      </p:to>
                                    </p:set>
                                    <p:animEffect transition="in" filter="blinds(horizontal)">
                                      <p:cBhvr>
                                        <p:cTn id="12" dur="500"/>
                                        <p:tgtEl>
                                          <p:spTgt spid="459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1A5B4-91DB-4C43-BA69-B1FF19617F23}"/>
              </a:ext>
            </a:extLst>
          </p:cNvPr>
          <p:cNvSpPr>
            <a:spLocks noGrp="1"/>
          </p:cNvSpPr>
          <p:nvPr>
            <p:ph type="title"/>
          </p:nvPr>
        </p:nvSpPr>
        <p:spPr/>
        <p:txBody>
          <a:bodyPr/>
          <a:lstStyle/>
          <a:p>
            <a:r>
              <a:rPr lang="en-US" b="1" dirty="0" err="1"/>
              <a:t>Hoạt</a:t>
            </a:r>
            <a:r>
              <a:rPr lang="en-US" b="1" dirty="0"/>
              <a:t> </a:t>
            </a:r>
            <a:r>
              <a:rPr lang="en-US" b="1" dirty="0" err="1"/>
              <a:t>động</a:t>
            </a:r>
            <a:r>
              <a:rPr lang="en-US" b="1" dirty="0"/>
              <a:t> </a:t>
            </a:r>
            <a:r>
              <a:rPr lang="en-US" b="1" dirty="0" smtClean="0"/>
              <a:t>: </a:t>
            </a:r>
            <a:r>
              <a:rPr lang="en-US" b="1" dirty="0" err="1"/>
              <a:t>lắng</a:t>
            </a:r>
            <a:r>
              <a:rPr lang="en-US" b="1" dirty="0"/>
              <a:t> </a:t>
            </a:r>
            <a:r>
              <a:rPr lang="en-US" b="1" dirty="0" err="1"/>
              <a:t>nghe</a:t>
            </a:r>
            <a:endParaRPr lang="en-US" b="1" dirty="0"/>
          </a:p>
        </p:txBody>
      </p:sp>
      <p:sp>
        <p:nvSpPr>
          <p:cNvPr id="3" name="Content Placeholder 2">
            <a:extLst>
              <a:ext uri="{FF2B5EF4-FFF2-40B4-BE49-F238E27FC236}">
                <a16:creationId xmlns:a16="http://schemas.microsoft.com/office/drawing/2014/main" xmlns="" id="{7917BB07-218F-334B-A630-1F0DC85C119F}"/>
              </a:ext>
            </a:extLst>
          </p:cNvPr>
          <p:cNvSpPr>
            <a:spLocks noGrp="1"/>
          </p:cNvSpPr>
          <p:nvPr>
            <p:ph idx="1"/>
          </p:nvPr>
        </p:nvSpPr>
        <p:spPr>
          <a:xfrm>
            <a:off x="293914" y="2209146"/>
            <a:ext cx="11691257" cy="4252561"/>
          </a:xfrm>
        </p:spPr>
        <p:txBody>
          <a:bodyPr>
            <a:noAutofit/>
          </a:bodyPr>
          <a:lstStyle/>
          <a:p>
            <a:r>
              <a:rPr lang="vi-VN" sz="2800" b="1" u="sng" dirty="0"/>
              <a:t>Lần 1</a:t>
            </a:r>
            <a:r>
              <a:rPr lang="vi-VN" sz="2800" dirty="0"/>
              <a:t>: Cả 2 quay lưng vào nhau và cùng làm quen – hỏi “Bạn là ai? Bạn làm việc ở đâu?” (Trải  nghiệm cảm giác nói mà không nhìn người khác)</a:t>
            </a:r>
            <a:endParaRPr lang="en-US" sz="2800" dirty="0"/>
          </a:p>
          <a:p>
            <a:pPr algn="just"/>
            <a:r>
              <a:rPr lang="vi-VN" sz="2800" b="1" u="sng" dirty="0"/>
              <a:t>Lần 2</a:t>
            </a:r>
            <a:r>
              <a:rPr lang="vi-VN" sz="2800" dirty="0"/>
              <a:t>: Quay mặt vào nhau nhưng cả 2 cùng nói đồng thời về 1 món ăn mình ưa thích (trải nghiệm cảm giác không chịu lắng nghe đối phương)</a:t>
            </a:r>
            <a:r>
              <a:rPr lang="en-US" sz="2800" dirty="0"/>
              <a:t> </a:t>
            </a:r>
          </a:p>
          <a:p>
            <a:pPr algn="just"/>
            <a:r>
              <a:rPr lang="vi-VN" sz="2800" b="1" u="sng" dirty="0"/>
              <a:t>Lần 3</a:t>
            </a:r>
            <a:r>
              <a:rPr lang="vi-VN" sz="2800" dirty="0"/>
              <a:t>: Cả hai cùng ngồi xuống, nhìn nhau trìu mến, hãy kể về một niềm vui của ngày hôm qua cho bạn của mình nghe (lắng nghe tích cực)</a:t>
            </a:r>
            <a:endParaRPr lang="en-US" sz="2800" dirty="0"/>
          </a:p>
          <a:p>
            <a:pPr algn="just"/>
            <a:r>
              <a:rPr lang="vi-VN" sz="2800" dirty="0"/>
              <a:t>Sau phần này các thầy cô cảm thấy thế nào?</a:t>
            </a:r>
            <a:endParaRPr lang="en-US" sz="2800" dirty="0"/>
          </a:p>
          <a:p>
            <a:pPr algn="just"/>
            <a:endParaRPr lang="en-US" sz="2800" dirty="0"/>
          </a:p>
        </p:txBody>
      </p:sp>
    </p:spTree>
    <p:extLst>
      <p:ext uri="{BB962C8B-B14F-4D97-AF65-F5344CB8AC3E}">
        <p14:creationId xmlns:p14="http://schemas.microsoft.com/office/powerpoint/2010/main" xmlns="" val="3641954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val 3">
            <a:hlinkClick r:id="rId2" action="ppaction://hlinksldjump"/>
            <a:extLst>
              <a:ext uri="{FF2B5EF4-FFF2-40B4-BE49-F238E27FC236}">
                <a16:creationId xmlns:a16="http://schemas.microsoft.com/office/drawing/2014/main" xmlns="" id="{157C1161-5706-B343-A82A-4B56F88F731F}"/>
              </a:ext>
            </a:extLst>
          </p:cNvPr>
          <p:cNvSpPr>
            <a:spLocks noChangeArrowheads="1"/>
          </p:cNvSpPr>
          <p:nvPr/>
        </p:nvSpPr>
        <p:spPr bwMode="auto">
          <a:xfrm>
            <a:off x="7924800" y="1447801"/>
            <a:ext cx="2514600" cy="2085975"/>
          </a:xfrm>
          <a:prstGeom prst="ellipse">
            <a:avLst/>
          </a:prstGeom>
          <a:solidFill>
            <a:srgbClr val="3366FF"/>
          </a:solidFill>
          <a:ln w="9525">
            <a:solidFill>
              <a:srgbClr val="000000"/>
            </a:solidFill>
            <a:round/>
            <a:headEnd/>
            <a:tailEnd/>
          </a:ln>
        </p:spPr>
        <p:txBody>
          <a:bodyP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endParaRPr lang="en-US" altLang="en-US" sz="2400" b="1" i="1">
              <a:solidFill>
                <a:srgbClr val="CCFF33"/>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i="1">
                <a:solidFill>
                  <a:srgbClr val="CCFF33"/>
                </a:solidFill>
                <a:latin typeface="Times New Roman" panose="02020603050405020304" pitchFamily="18" charset="0"/>
                <a:cs typeface="Times New Roman" panose="02020603050405020304" pitchFamily="18" charset="0"/>
              </a:rPr>
              <a:t>2. Thay đổi giải pháp</a:t>
            </a:r>
            <a:endParaRPr lang="en-US" altLang="en-US" sz="2400">
              <a:solidFill>
                <a:srgbClr val="CCFF33"/>
              </a:solidFill>
              <a:latin typeface="Times New Roman" panose="02020603050405020304" pitchFamily="18" charset="0"/>
            </a:endParaRPr>
          </a:p>
        </p:txBody>
      </p:sp>
      <p:sp>
        <p:nvSpPr>
          <p:cNvPr id="25602" name="Oval 4">
            <a:hlinkClick r:id="rId4" action="ppaction://hlinksldjump"/>
            <a:extLst>
              <a:ext uri="{FF2B5EF4-FFF2-40B4-BE49-F238E27FC236}">
                <a16:creationId xmlns:a16="http://schemas.microsoft.com/office/drawing/2014/main" xmlns="" id="{BCE756E8-EAF4-0745-B641-D3226F540D61}"/>
              </a:ext>
            </a:extLst>
          </p:cNvPr>
          <p:cNvSpPr>
            <a:spLocks noChangeArrowheads="1"/>
          </p:cNvSpPr>
          <p:nvPr/>
        </p:nvSpPr>
        <p:spPr bwMode="auto">
          <a:xfrm>
            <a:off x="4724401" y="4953000"/>
            <a:ext cx="2962275" cy="1981200"/>
          </a:xfrm>
          <a:prstGeom prst="ellipse">
            <a:avLst/>
          </a:prstGeom>
          <a:solidFill>
            <a:srgbClr val="009900"/>
          </a:solidFill>
          <a:ln w="9525">
            <a:solidFill>
              <a:srgbClr val="000000"/>
            </a:solidFill>
            <a:round/>
            <a:headEnd/>
            <a:tailEnd/>
          </a:ln>
        </p:spPr>
        <p:txBody>
          <a:bodyP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 Thay đổi nhận thức</a:t>
            </a:r>
            <a:r>
              <a:rPr lang="en-US" altLang="en-US" sz="2400" b="1">
                <a:solidFill>
                  <a:schemeClr val="folHlink"/>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2400">
              <a:solidFill>
                <a:srgbClr val="009900"/>
              </a:solidFill>
              <a:latin typeface="Times New Roman" panose="02020603050405020304" pitchFamily="18" charset="0"/>
            </a:endParaRPr>
          </a:p>
        </p:txBody>
      </p:sp>
      <p:sp>
        <p:nvSpPr>
          <p:cNvPr id="25603" name="Rectangle 5">
            <a:extLst>
              <a:ext uri="{FF2B5EF4-FFF2-40B4-BE49-F238E27FC236}">
                <a16:creationId xmlns:a16="http://schemas.microsoft.com/office/drawing/2014/main" xmlns="" id="{C25B58E5-6CAB-0344-983B-47BE68CAC549}"/>
              </a:ext>
            </a:extLst>
          </p:cNvPr>
          <p:cNvSpPr>
            <a:spLocks noChangeArrowheads="1"/>
          </p:cNvSpPr>
          <p:nvPr/>
        </p:nvSpPr>
        <p:spPr bwMode="auto">
          <a:xfrm>
            <a:off x="1524000" y="2720976"/>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just" eaLnBrk="1" hangingPunct="1">
              <a:spcBef>
                <a:spcPct val="0"/>
              </a:spcBef>
              <a:buFontTx/>
              <a:buNone/>
            </a:pPr>
            <a:r>
              <a:rPr lang="en-US" altLang="en-US" sz="1200">
                <a:latin typeface="Times New Roman" panose="02020603050405020304" pitchFamily="18" charset="0"/>
                <a:cs typeface="Times New Roman" panose="02020603050405020304" pitchFamily="18" charset="0"/>
              </a:rPr>
              <a:t> </a:t>
            </a:r>
            <a:endParaRPr lang="en-US" altLang="en-US" sz="1200" b="1" i="1">
              <a:latin typeface="Times New Roman" panose="02020603050405020304" pitchFamily="18" charset="0"/>
              <a:cs typeface="Times New Roman" panose="02020603050405020304" pitchFamily="18" charset="0"/>
            </a:endParaRPr>
          </a:p>
          <a:p>
            <a:pPr>
              <a:spcBef>
                <a:spcPct val="0"/>
              </a:spcBef>
              <a:buFontTx/>
              <a:buNone/>
            </a:pPr>
            <a:endParaRPr lang="en-US" altLang="en-US" sz="2400">
              <a:latin typeface="Times New Roman" panose="02020603050405020304" pitchFamily="18" charset="0"/>
            </a:endParaRPr>
          </a:p>
        </p:txBody>
      </p:sp>
      <p:sp>
        <p:nvSpPr>
          <p:cNvPr id="25604" name="Rectangle 6">
            <a:extLst>
              <a:ext uri="{FF2B5EF4-FFF2-40B4-BE49-F238E27FC236}">
                <a16:creationId xmlns:a16="http://schemas.microsoft.com/office/drawing/2014/main" xmlns="" id="{FF58940F-E0A9-2848-BC69-46853F410B64}"/>
              </a:ext>
            </a:extLst>
          </p:cNvPr>
          <p:cNvSpPr>
            <a:spLocks noChangeArrowheads="1"/>
          </p:cNvSpPr>
          <p:nvPr/>
        </p:nvSpPr>
        <p:spPr bwMode="auto">
          <a:xfrm>
            <a:off x="2286000" y="3200401"/>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eaLnBrk="1" hangingPunct="1">
              <a:spcBef>
                <a:spcPct val="0"/>
              </a:spcBef>
              <a:buFontTx/>
              <a:buNone/>
            </a:pPr>
            <a:r>
              <a:rPr lang="en-US" altLang="en-US" sz="1600">
                <a:latin typeface="Times New Roman" panose="02020603050405020304" pitchFamily="18" charset="0"/>
              </a:rPr>
              <a:t> </a:t>
            </a:r>
            <a:r>
              <a:rPr lang="en-US" altLang="en-US" sz="900">
                <a:latin typeface="Times New Roman" panose="02020603050405020304" pitchFamily="18" charset="0"/>
              </a:rPr>
              <a:t>                 </a:t>
            </a:r>
            <a:endParaRPr lang="en-US" altLang="en-US" sz="2400">
              <a:latin typeface="Times New Roman" panose="02020603050405020304" pitchFamily="18" charset="0"/>
            </a:endParaRPr>
          </a:p>
          <a:p>
            <a:pPr>
              <a:spcBef>
                <a:spcPct val="0"/>
              </a:spcBef>
              <a:buFontTx/>
              <a:buNone/>
            </a:pPr>
            <a:r>
              <a:rPr lang="en-US" altLang="en-US" sz="1200">
                <a:latin typeface="Times New Roman" panose="02020603050405020304" pitchFamily="18" charset="0"/>
                <a:cs typeface="Times New Roman" panose="02020603050405020304" pitchFamily="18" charset="0"/>
              </a:rPr>
              <a:t> </a:t>
            </a:r>
            <a:endParaRPr lang="en-US" altLang="en-US" sz="1200" b="1" i="1">
              <a:latin typeface="Times New Roman" panose="02020603050405020304" pitchFamily="18" charset="0"/>
              <a:cs typeface="Times New Roman" panose="02020603050405020304" pitchFamily="18" charset="0"/>
            </a:endParaRPr>
          </a:p>
          <a:p>
            <a:pPr>
              <a:spcBef>
                <a:spcPct val="0"/>
              </a:spcBef>
              <a:buFontTx/>
              <a:buNone/>
            </a:pPr>
            <a:r>
              <a:rPr lang="en-US" altLang="en-US" sz="1200">
                <a:latin typeface="Times New Roman" panose="02020603050405020304" pitchFamily="18" charset="0"/>
                <a:cs typeface="Times New Roman" panose="02020603050405020304" pitchFamily="18" charset="0"/>
              </a:rPr>
              <a:t> </a:t>
            </a:r>
            <a:endParaRPr lang="en-US" altLang="en-US" sz="1200" b="1" i="1">
              <a:latin typeface="Times New Roman" panose="02020603050405020304" pitchFamily="18" charset="0"/>
              <a:cs typeface="Times New Roman" panose="02020603050405020304" pitchFamily="18" charset="0"/>
            </a:endParaRPr>
          </a:p>
        </p:txBody>
      </p:sp>
      <p:sp>
        <p:nvSpPr>
          <p:cNvPr id="25605" name="Oval 7">
            <a:hlinkClick r:id="rId5" action="ppaction://hlinksldjump"/>
            <a:extLst>
              <a:ext uri="{FF2B5EF4-FFF2-40B4-BE49-F238E27FC236}">
                <a16:creationId xmlns:a16="http://schemas.microsoft.com/office/drawing/2014/main" xmlns="" id="{1391BB32-54E9-4346-9B21-26D44CDDEA66}"/>
              </a:ext>
            </a:extLst>
          </p:cNvPr>
          <p:cNvSpPr>
            <a:spLocks noChangeArrowheads="1"/>
          </p:cNvSpPr>
          <p:nvPr/>
        </p:nvSpPr>
        <p:spPr bwMode="auto">
          <a:xfrm>
            <a:off x="8534400" y="4191000"/>
            <a:ext cx="1905000" cy="1905000"/>
          </a:xfrm>
          <a:prstGeom prst="ellipse">
            <a:avLst/>
          </a:prstGeom>
          <a:solidFill>
            <a:schemeClr val="accent1"/>
          </a:solidFill>
          <a:ln w="9525">
            <a:solidFill>
              <a:schemeClr val="tx1"/>
            </a:solidFill>
            <a:round/>
            <a:headEnd/>
            <a:tailEnd/>
          </a:ln>
        </p:spPr>
        <p:txBody>
          <a:bodyPr wrap="none" anchor="ct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r>
              <a:rPr lang="en-US" altLang="en-US" sz="2400">
                <a:solidFill>
                  <a:srgbClr val="000099"/>
                </a:solidFill>
                <a:latin typeface="Times New Roman" panose="02020603050405020304" pitchFamily="18" charset="0"/>
                <a:cs typeface="Times New Roman" panose="02020603050405020304" pitchFamily="18" charset="0"/>
              </a:rPr>
              <a:t>3. Thay đổi </a:t>
            </a:r>
          </a:p>
          <a:p>
            <a:pPr algn="ctr" eaLnBrk="1" hangingPunct="1">
              <a:spcBef>
                <a:spcPct val="0"/>
              </a:spcBef>
              <a:buFontTx/>
              <a:buNone/>
            </a:pPr>
            <a:r>
              <a:rPr lang="en-US" altLang="en-US" sz="2400">
                <a:solidFill>
                  <a:srgbClr val="000099"/>
                </a:solidFill>
                <a:latin typeface="Times New Roman" panose="02020603050405020304" pitchFamily="18" charset="0"/>
                <a:cs typeface="Times New Roman" panose="02020603050405020304" pitchFamily="18" charset="0"/>
              </a:rPr>
              <a:t>chú ý</a:t>
            </a:r>
            <a:r>
              <a:rPr lang="en-US" altLang="en-US">
                <a:solidFill>
                  <a:srgbClr val="000099"/>
                </a:solidFill>
                <a:latin typeface=".VnTime" pitchFamily="34" charset="0"/>
                <a:cs typeface="Times New Roman" panose="02020603050405020304" pitchFamily="18" charset="0"/>
              </a:rPr>
              <a:t> </a:t>
            </a:r>
          </a:p>
        </p:txBody>
      </p:sp>
      <p:sp>
        <p:nvSpPr>
          <p:cNvPr id="25606" name="Oval 8">
            <a:hlinkClick r:id="rId6" action="ppaction://hlinksldjump"/>
            <a:extLst>
              <a:ext uri="{FF2B5EF4-FFF2-40B4-BE49-F238E27FC236}">
                <a16:creationId xmlns:a16="http://schemas.microsoft.com/office/drawing/2014/main" xmlns="" id="{11A7C130-B585-A644-B21F-8E704CFAE781}"/>
              </a:ext>
            </a:extLst>
          </p:cNvPr>
          <p:cNvSpPr>
            <a:spLocks noChangeArrowheads="1"/>
          </p:cNvSpPr>
          <p:nvPr/>
        </p:nvSpPr>
        <p:spPr bwMode="auto">
          <a:xfrm>
            <a:off x="1752600" y="1447800"/>
            <a:ext cx="3429000" cy="1981200"/>
          </a:xfrm>
          <a:prstGeom prst="ellipse">
            <a:avLst/>
          </a:prstGeom>
          <a:solidFill>
            <a:srgbClr val="CCFF33"/>
          </a:solidFill>
          <a:ln w="9525">
            <a:solidFill>
              <a:schemeClr val="tx1"/>
            </a:solidFill>
            <a:round/>
            <a:headEnd/>
            <a:tailEnd/>
          </a:ln>
        </p:spPr>
        <p:txBody>
          <a:bodyPr wrap="none" anchor="ct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eaLnBrk="1" hangingPunct="1">
              <a:spcBef>
                <a:spcPct val="0"/>
              </a:spcBef>
              <a:buFontTx/>
              <a:buNone/>
            </a:pPr>
            <a:r>
              <a:rPr lang="en-US" altLang="en-US" sz="1800" b="1">
                <a:solidFill>
                  <a:srgbClr val="990000"/>
                </a:solidFill>
                <a:latin typeface="Times New Roman" panose="02020603050405020304" pitchFamily="18" charset="0"/>
                <a:cs typeface="Times New Roman" panose="02020603050405020304" pitchFamily="18" charset="0"/>
              </a:rPr>
              <a:t>6. Chia sẻ với bạn bè,</a:t>
            </a:r>
          </a:p>
          <a:p>
            <a:pPr algn="ctr" eaLnBrk="1" hangingPunct="1">
              <a:spcBef>
                <a:spcPct val="0"/>
              </a:spcBef>
              <a:buFontTx/>
              <a:buNone/>
            </a:pPr>
            <a:r>
              <a:rPr lang="en-US" altLang="en-US" sz="1800" b="1">
                <a:solidFill>
                  <a:srgbClr val="990000"/>
                </a:solidFill>
                <a:latin typeface="Times New Roman" panose="02020603050405020304" pitchFamily="18" charset="0"/>
                <a:cs typeface="Times New Roman" panose="02020603050405020304" pitchFamily="18" charset="0"/>
              </a:rPr>
              <a:t> người thân hoặc</a:t>
            </a:r>
          </a:p>
          <a:p>
            <a:pPr algn="ctr" eaLnBrk="1" hangingPunct="1">
              <a:spcBef>
                <a:spcPct val="0"/>
              </a:spcBef>
              <a:buFontTx/>
              <a:buNone/>
            </a:pPr>
            <a:r>
              <a:rPr lang="en-US" altLang="en-US" sz="1800" b="1">
                <a:solidFill>
                  <a:srgbClr val="990000"/>
                </a:solidFill>
                <a:latin typeface="Times New Roman" panose="02020603050405020304" pitchFamily="18" charset="0"/>
                <a:cs typeface="Times New Roman" panose="02020603050405020304" pitchFamily="18" charset="0"/>
              </a:rPr>
              <a:t> viết nhật ký</a:t>
            </a:r>
            <a:endParaRPr lang="en-US" altLang="en-US" sz="1800" b="1">
              <a:solidFill>
                <a:srgbClr val="990000"/>
              </a:solidFill>
              <a:latin typeface=".VnTime" pitchFamily="34" charset="0"/>
              <a:cs typeface="Times New Roman" panose="02020603050405020304" pitchFamily="18" charset="0"/>
            </a:endParaRPr>
          </a:p>
        </p:txBody>
      </p:sp>
      <p:sp>
        <p:nvSpPr>
          <p:cNvPr id="25607" name="Oval 9">
            <a:hlinkClick r:id="rId7" action="ppaction://hlinksldjump"/>
            <a:extLst>
              <a:ext uri="{FF2B5EF4-FFF2-40B4-BE49-F238E27FC236}">
                <a16:creationId xmlns:a16="http://schemas.microsoft.com/office/drawing/2014/main" xmlns="" id="{1C9974D9-9F04-B24F-BFB4-B6C2C1222912}"/>
              </a:ext>
            </a:extLst>
          </p:cNvPr>
          <p:cNvSpPr>
            <a:spLocks noChangeArrowheads="1"/>
          </p:cNvSpPr>
          <p:nvPr/>
        </p:nvSpPr>
        <p:spPr bwMode="auto">
          <a:xfrm>
            <a:off x="4953000" y="228600"/>
            <a:ext cx="2895600" cy="1981200"/>
          </a:xfrm>
          <a:prstGeom prst="ellipse">
            <a:avLst/>
          </a:prstGeom>
          <a:solidFill>
            <a:srgbClr val="CC99FF"/>
          </a:solidFill>
          <a:ln w="9525">
            <a:solidFill>
              <a:schemeClr val="tx1"/>
            </a:solidFill>
            <a:round/>
            <a:headEnd/>
            <a:tailEnd/>
          </a:ln>
        </p:spPr>
        <p:txBody>
          <a:bodyPr wrap="none" anchor="ct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en-US" sz="2800" b="1" i="1">
                <a:latin typeface="Times New Roman" panose="02020603050405020304" pitchFamily="18" charset="0"/>
              </a:rPr>
              <a:t>1. Thay đổi địa lý</a:t>
            </a:r>
          </a:p>
        </p:txBody>
      </p:sp>
      <p:sp>
        <p:nvSpPr>
          <p:cNvPr id="25608" name="AutoShape 10">
            <a:extLst>
              <a:ext uri="{FF2B5EF4-FFF2-40B4-BE49-F238E27FC236}">
                <a16:creationId xmlns:a16="http://schemas.microsoft.com/office/drawing/2014/main" xmlns="" id="{EA4CB00F-0220-4948-BE5E-706B345487F4}"/>
              </a:ext>
            </a:extLst>
          </p:cNvPr>
          <p:cNvSpPr>
            <a:spLocks noChangeArrowheads="1"/>
          </p:cNvSpPr>
          <p:nvPr/>
        </p:nvSpPr>
        <p:spPr bwMode="auto">
          <a:xfrm rot="2446440">
            <a:off x="7772400" y="1295400"/>
            <a:ext cx="685800" cy="457200"/>
          </a:xfrm>
          <a:custGeom>
            <a:avLst/>
            <a:gdLst>
              <a:gd name="T0" fmla="*/ 518496899 w 21600"/>
              <a:gd name="T1" fmla="*/ 0 h 21600"/>
              <a:gd name="T2" fmla="*/ 0 w 21600"/>
              <a:gd name="T3" fmla="*/ 102419150 h 21600"/>
              <a:gd name="T4" fmla="*/ 518496899 w 21600"/>
              <a:gd name="T5" fmla="*/ 204838279 h 21600"/>
              <a:gd name="T6" fmla="*/ 691329263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5609" name="AutoShape 11">
            <a:extLst>
              <a:ext uri="{FF2B5EF4-FFF2-40B4-BE49-F238E27FC236}">
                <a16:creationId xmlns:a16="http://schemas.microsoft.com/office/drawing/2014/main" xmlns="" id="{4BF5FC23-4C7D-D740-B7FA-BDA2B9976A43}"/>
              </a:ext>
            </a:extLst>
          </p:cNvPr>
          <p:cNvSpPr>
            <a:spLocks noChangeArrowheads="1"/>
          </p:cNvSpPr>
          <p:nvPr/>
        </p:nvSpPr>
        <p:spPr bwMode="auto">
          <a:xfrm rot="16200000">
            <a:off x="2209800" y="3581400"/>
            <a:ext cx="914400" cy="457200"/>
          </a:xfrm>
          <a:custGeom>
            <a:avLst/>
            <a:gdLst>
              <a:gd name="T0" fmla="*/ 1229029800 w 21600"/>
              <a:gd name="T1" fmla="*/ 0 h 21600"/>
              <a:gd name="T2" fmla="*/ 0 w 21600"/>
              <a:gd name="T3" fmla="*/ 102419150 h 21600"/>
              <a:gd name="T4" fmla="*/ 1229029800 w 21600"/>
              <a:gd name="T5" fmla="*/ 204838279 h 21600"/>
              <a:gd name="T6" fmla="*/ 1638706273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5610" name="AutoShape 12">
            <a:extLst>
              <a:ext uri="{FF2B5EF4-FFF2-40B4-BE49-F238E27FC236}">
                <a16:creationId xmlns:a16="http://schemas.microsoft.com/office/drawing/2014/main" xmlns="" id="{288C72B4-C062-8844-8EB7-099C76ED30F8}"/>
              </a:ext>
            </a:extLst>
          </p:cNvPr>
          <p:cNvSpPr>
            <a:spLocks noChangeArrowheads="1"/>
          </p:cNvSpPr>
          <p:nvPr/>
        </p:nvSpPr>
        <p:spPr bwMode="auto">
          <a:xfrm rot="11993820">
            <a:off x="3886200" y="5943600"/>
            <a:ext cx="838200" cy="457200"/>
          </a:xfrm>
          <a:custGeom>
            <a:avLst/>
            <a:gdLst>
              <a:gd name="T0" fmla="*/ 946665913 w 21600"/>
              <a:gd name="T1" fmla="*/ 0 h 21600"/>
              <a:gd name="T2" fmla="*/ 0 w 21600"/>
              <a:gd name="T3" fmla="*/ 102419150 h 21600"/>
              <a:gd name="T4" fmla="*/ 946665913 w 21600"/>
              <a:gd name="T5" fmla="*/ 204838279 h 21600"/>
              <a:gd name="T6" fmla="*/ 1262221127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5611" name="AutoShape 13">
            <a:extLst>
              <a:ext uri="{FF2B5EF4-FFF2-40B4-BE49-F238E27FC236}">
                <a16:creationId xmlns:a16="http://schemas.microsoft.com/office/drawing/2014/main" xmlns="" id="{96203E12-1836-A944-8247-F9D3FDDC7230}"/>
              </a:ext>
            </a:extLst>
          </p:cNvPr>
          <p:cNvSpPr>
            <a:spLocks noChangeArrowheads="1"/>
          </p:cNvSpPr>
          <p:nvPr/>
        </p:nvSpPr>
        <p:spPr bwMode="auto">
          <a:xfrm rot="9001622">
            <a:off x="7618414" y="5638800"/>
            <a:ext cx="1057275" cy="457200"/>
          </a:xfrm>
          <a:custGeom>
            <a:avLst/>
            <a:gdLst>
              <a:gd name="T0" fmla="*/ 1899842019 w 21600"/>
              <a:gd name="T1" fmla="*/ 0 h 21600"/>
              <a:gd name="T2" fmla="*/ 0 w 21600"/>
              <a:gd name="T3" fmla="*/ 102419150 h 21600"/>
              <a:gd name="T4" fmla="*/ 1899842019 w 21600"/>
              <a:gd name="T5" fmla="*/ 204838279 h 21600"/>
              <a:gd name="T6" fmla="*/ 2147483646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5612" name="AutoShape 14">
            <a:extLst>
              <a:ext uri="{FF2B5EF4-FFF2-40B4-BE49-F238E27FC236}">
                <a16:creationId xmlns:a16="http://schemas.microsoft.com/office/drawing/2014/main" xmlns="" id="{7A36473A-DD8B-0943-BEE5-5ABD2D16BDDA}"/>
              </a:ext>
            </a:extLst>
          </p:cNvPr>
          <p:cNvSpPr>
            <a:spLocks noChangeArrowheads="1"/>
          </p:cNvSpPr>
          <p:nvPr/>
        </p:nvSpPr>
        <p:spPr bwMode="auto">
          <a:xfrm rot="5112738">
            <a:off x="9220200" y="3657600"/>
            <a:ext cx="609600" cy="457200"/>
          </a:xfrm>
          <a:custGeom>
            <a:avLst/>
            <a:gdLst>
              <a:gd name="T0" fmla="*/ 364156950 w 21600"/>
              <a:gd name="T1" fmla="*/ 0 h 21600"/>
              <a:gd name="T2" fmla="*/ 0 w 21600"/>
              <a:gd name="T3" fmla="*/ 102419150 h 21600"/>
              <a:gd name="T4" fmla="*/ 364156950 w 21600"/>
              <a:gd name="T5" fmla="*/ 204838279 h 21600"/>
              <a:gd name="T6" fmla="*/ 485542646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5613" name="AutoShape 15">
            <a:extLst>
              <a:ext uri="{FF2B5EF4-FFF2-40B4-BE49-F238E27FC236}">
                <a16:creationId xmlns:a16="http://schemas.microsoft.com/office/drawing/2014/main" xmlns="" id="{B0B5DB7D-5349-E34E-ACFF-7DA3C70791EA}"/>
              </a:ext>
            </a:extLst>
          </p:cNvPr>
          <p:cNvSpPr>
            <a:spLocks noChangeArrowheads="1"/>
          </p:cNvSpPr>
          <p:nvPr/>
        </p:nvSpPr>
        <p:spPr bwMode="auto">
          <a:xfrm rot="19436793">
            <a:off x="4191000" y="1066800"/>
            <a:ext cx="838200" cy="457200"/>
          </a:xfrm>
          <a:custGeom>
            <a:avLst/>
            <a:gdLst>
              <a:gd name="T0" fmla="*/ 946665913 w 21600"/>
              <a:gd name="T1" fmla="*/ 0 h 21600"/>
              <a:gd name="T2" fmla="*/ 0 w 21600"/>
              <a:gd name="T3" fmla="*/ 102419150 h 21600"/>
              <a:gd name="T4" fmla="*/ 946665913 w 21600"/>
              <a:gd name="T5" fmla="*/ 204838279 h 21600"/>
              <a:gd name="T6" fmla="*/ 1262221127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5614" name="Picture 16" descr="PE02043_">
            <a:hlinkClick r:id="rId8" action="ppaction://hlinksldjump"/>
            <a:extLst>
              <a:ext uri="{FF2B5EF4-FFF2-40B4-BE49-F238E27FC236}">
                <a16:creationId xmlns:a16="http://schemas.microsoft.com/office/drawing/2014/main" xmlns="" id="{FED9C023-A1C5-F842-B7AE-97CEC5F25318}"/>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257800" y="2438400"/>
            <a:ext cx="21336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5" name="Oval 17">
            <a:hlinkClick r:id="rId7" action="ppaction://hlinksldjump"/>
            <a:extLst>
              <a:ext uri="{FF2B5EF4-FFF2-40B4-BE49-F238E27FC236}">
                <a16:creationId xmlns:a16="http://schemas.microsoft.com/office/drawing/2014/main" xmlns="" id="{54563DC8-839C-4943-A0AF-795F46875756}"/>
              </a:ext>
            </a:extLst>
          </p:cNvPr>
          <p:cNvSpPr>
            <a:spLocks noChangeArrowheads="1"/>
          </p:cNvSpPr>
          <p:nvPr/>
        </p:nvSpPr>
        <p:spPr bwMode="auto">
          <a:xfrm>
            <a:off x="1524000" y="4267200"/>
            <a:ext cx="2895600" cy="1981200"/>
          </a:xfrm>
          <a:prstGeom prst="ellipse">
            <a:avLst/>
          </a:prstGeom>
          <a:solidFill>
            <a:srgbClr val="CC99FF"/>
          </a:solidFill>
          <a:ln w="9525">
            <a:solidFill>
              <a:schemeClr val="tx1"/>
            </a:solidFill>
            <a:round/>
            <a:headEnd/>
            <a:tailEnd/>
          </a:ln>
        </p:spPr>
        <p:txBody>
          <a:bodyPr wrap="none" anchor="ctr"/>
          <a:lstStyle>
            <a:lvl1pPr>
              <a:spcBef>
                <a:spcPct val="20000"/>
              </a:spcBef>
              <a:buBlip>
                <a:blip r:embed="rId3"/>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en-US" sz="2800">
                <a:solidFill>
                  <a:srgbClr val="990000"/>
                </a:solidFill>
                <a:latin typeface="Times New Roman" panose="02020603050405020304" pitchFamily="18" charset="0"/>
              </a:rPr>
              <a:t>5. Thay đổi</a:t>
            </a:r>
          </a:p>
          <a:p>
            <a:pPr algn="ctr">
              <a:spcBef>
                <a:spcPct val="0"/>
              </a:spcBef>
              <a:buFontTx/>
              <a:buNone/>
            </a:pPr>
            <a:r>
              <a:rPr lang="en-US" altLang="en-US" sz="2800">
                <a:solidFill>
                  <a:srgbClr val="990000"/>
                </a:solidFill>
                <a:latin typeface="Times New Roman" panose="02020603050405020304" pitchFamily="18" charset="0"/>
              </a:rPr>
              <a:t> thể chất</a:t>
            </a:r>
          </a:p>
        </p:txBody>
      </p:sp>
    </p:spTree>
    <p:extLst>
      <p:ext uri="{BB962C8B-B14F-4D97-AF65-F5344CB8AC3E}">
        <p14:creationId xmlns:p14="http://schemas.microsoft.com/office/powerpoint/2010/main" xmlns="" val="1928490242"/>
      </p:ext>
    </p:extLst>
  </p:cSld>
  <p:clrMapOvr>
    <a:masterClrMapping/>
  </p:clrMapOvr>
  <p:transition spd="slow">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xmlns="" id="{4E57BFC4-8A63-B643-8905-E59A87B3B82B}"/>
              </a:ext>
            </a:extLst>
          </p:cNvPr>
          <p:cNvSpPr>
            <a:spLocks noGrp="1" noChangeArrowheads="1"/>
          </p:cNvSpPr>
          <p:nvPr>
            <p:ph type="title"/>
          </p:nvPr>
        </p:nvSpPr>
        <p:spPr/>
        <p:txBody>
          <a:bodyPr/>
          <a:lstStyle/>
          <a:p>
            <a:pPr eaLnBrk="1" hangingPunct="1"/>
            <a:r>
              <a:rPr lang="en-US" altLang="en-US" b="1" dirty="0" err="1"/>
              <a:t>Các</a:t>
            </a:r>
            <a:r>
              <a:rPr lang="en-US" altLang="en-US" b="1" dirty="0"/>
              <a:t> </a:t>
            </a:r>
            <a:r>
              <a:rPr lang="en-US" altLang="en-US" b="1" dirty="0" err="1"/>
              <a:t>nguyên</a:t>
            </a:r>
            <a:r>
              <a:rPr lang="en-US" altLang="en-US" b="1" dirty="0"/>
              <a:t> </a:t>
            </a:r>
            <a:r>
              <a:rPr lang="en-US" altLang="en-US" b="1" dirty="0" err="1"/>
              <a:t>tắc</a:t>
            </a:r>
            <a:r>
              <a:rPr lang="en-US" altLang="en-US" b="1" dirty="0"/>
              <a:t> </a:t>
            </a:r>
            <a:r>
              <a:rPr lang="en-US" altLang="en-US" b="1" dirty="0" err="1"/>
              <a:t>để</a:t>
            </a:r>
            <a:r>
              <a:rPr lang="en-US" altLang="en-US" b="1" dirty="0"/>
              <a:t> </a:t>
            </a:r>
            <a:r>
              <a:rPr lang="en-US" altLang="en-US" b="1" dirty="0" err="1"/>
              <a:t>hình</a:t>
            </a:r>
            <a:r>
              <a:rPr lang="en-US" altLang="en-US" b="1" dirty="0"/>
              <a:t> </a:t>
            </a:r>
            <a:r>
              <a:rPr lang="en-US" altLang="en-US" b="1" dirty="0" err="1"/>
              <a:t>thành</a:t>
            </a:r>
            <a:r>
              <a:rPr lang="en-US" altLang="en-US" b="1" dirty="0"/>
              <a:t> </a:t>
            </a:r>
            <a:r>
              <a:rPr lang="en-US" altLang="en-US" b="1" dirty="0" err="1"/>
              <a:t>kỹ</a:t>
            </a:r>
            <a:r>
              <a:rPr lang="en-US" altLang="en-US" b="1" dirty="0"/>
              <a:t> </a:t>
            </a:r>
            <a:r>
              <a:rPr lang="en-US" altLang="en-US" b="1" dirty="0" err="1"/>
              <a:t>năng</a:t>
            </a:r>
            <a:r>
              <a:rPr lang="en-US" altLang="en-US" b="1" dirty="0"/>
              <a:t> </a:t>
            </a:r>
            <a:br>
              <a:rPr lang="en-US" altLang="en-US" b="1" dirty="0"/>
            </a:br>
            <a:r>
              <a:rPr lang="en-US" altLang="en-US" b="1" dirty="0" err="1"/>
              <a:t>kiểm</a:t>
            </a:r>
            <a:r>
              <a:rPr lang="en-US" altLang="en-US" b="1" dirty="0"/>
              <a:t> </a:t>
            </a:r>
            <a:r>
              <a:rPr lang="en-US" altLang="en-US" b="1" dirty="0" err="1"/>
              <a:t>soát</a:t>
            </a:r>
            <a:r>
              <a:rPr lang="en-US" altLang="en-US" b="1" dirty="0"/>
              <a:t> </a:t>
            </a:r>
            <a:r>
              <a:rPr lang="en-US" altLang="en-US" b="1" dirty="0" err="1"/>
              <a:t>cảm</a:t>
            </a:r>
            <a:r>
              <a:rPr lang="en-US" altLang="en-US" b="1" dirty="0"/>
              <a:t> </a:t>
            </a:r>
            <a:r>
              <a:rPr lang="en-US" altLang="en-US" b="1" dirty="0" err="1"/>
              <a:t>xúc</a:t>
            </a:r>
            <a:r>
              <a:rPr lang="en-US" altLang="en-US" b="1" dirty="0"/>
              <a:t> </a:t>
            </a:r>
            <a:r>
              <a:rPr lang="en-US" altLang="en-US" b="1" dirty="0" err="1"/>
              <a:t>của</a:t>
            </a:r>
            <a:r>
              <a:rPr lang="en-US" altLang="en-US" b="1" dirty="0"/>
              <a:t> </a:t>
            </a:r>
            <a:r>
              <a:rPr lang="en-US" altLang="en-US" b="1" dirty="0" err="1"/>
              <a:t>bản</a:t>
            </a:r>
            <a:r>
              <a:rPr lang="en-US" altLang="en-US" b="1" dirty="0"/>
              <a:t> </a:t>
            </a:r>
            <a:r>
              <a:rPr lang="en-US" altLang="en-US" b="1" dirty="0" err="1"/>
              <a:t>thân</a:t>
            </a:r>
            <a:r>
              <a:rPr lang="en-US" altLang="en-US" dirty="0"/>
              <a:t> </a:t>
            </a:r>
          </a:p>
        </p:txBody>
      </p:sp>
      <p:sp>
        <p:nvSpPr>
          <p:cNvPr id="465923" name="Rectangle 3">
            <a:extLst>
              <a:ext uri="{FF2B5EF4-FFF2-40B4-BE49-F238E27FC236}">
                <a16:creationId xmlns:a16="http://schemas.microsoft.com/office/drawing/2014/main" xmlns="" id="{7DE19868-1E60-8B4C-A063-5EA5AEC2A180}"/>
              </a:ext>
            </a:extLst>
          </p:cNvPr>
          <p:cNvSpPr>
            <a:spLocks noGrp="1" noChangeArrowheads="1"/>
          </p:cNvSpPr>
          <p:nvPr>
            <p:ph type="body" idx="1"/>
          </p:nvPr>
        </p:nvSpPr>
        <p:spPr>
          <a:xfrm>
            <a:off x="1154954" y="2603500"/>
            <a:ext cx="10630646" cy="3416300"/>
          </a:xfrm>
        </p:spPr>
        <p:txBody>
          <a:bodyPr>
            <a:normAutofit/>
          </a:bodyPr>
          <a:lstStyle/>
          <a:p>
            <a:pPr algn="just" eaLnBrk="1" hangingPunct="1">
              <a:lnSpc>
                <a:spcPct val="80000"/>
              </a:lnSpc>
            </a:pPr>
            <a:r>
              <a:rPr lang="en-US" altLang="en-US" sz="3200" dirty="0" err="1">
                <a:latin typeface="Arial" panose="020B0604020202020204" pitchFamily="34" charset="0"/>
                <a:cs typeface="Arial" panose="020B0604020202020204" pitchFamily="34" charset="0"/>
              </a:rPr>
              <a:t>Cần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luôn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ý</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thức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rằng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cuộc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niềm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vui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nỗi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buồn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điều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rắc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buồn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phiền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phần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tất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yêu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cuộc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sống</a:t>
            </a: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Xác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định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trách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nhiệm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thuộc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về</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Tôi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chịu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trách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nhiệm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về</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chứ</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phải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khác</a:t>
            </a:r>
            <a:r>
              <a:rPr lang="en-US"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837465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 calcmode="lin" valueType="num">
                                      <p:cBhvr additive="base">
                                        <p:cTn id="7" dur="500" fill="hold"/>
                                        <p:tgtEl>
                                          <p:spTgt spid="465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5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5923">
                                            <p:txEl>
                                              <p:pRg st="2" end="2"/>
                                            </p:txEl>
                                          </p:spTgt>
                                        </p:tgtEl>
                                        <p:attrNameLst>
                                          <p:attrName>style.visibility</p:attrName>
                                        </p:attrNameLst>
                                      </p:cBhvr>
                                      <p:to>
                                        <p:strVal val="visible"/>
                                      </p:to>
                                    </p:set>
                                    <p:anim calcmode="lin" valueType="num">
                                      <p:cBhvr additive="base">
                                        <p:cTn id="13" dur="500" fill="hold"/>
                                        <p:tgtEl>
                                          <p:spTgt spid="4659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5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a:extLst>
              <a:ext uri="{FF2B5EF4-FFF2-40B4-BE49-F238E27FC236}">
                <a16:creationId xmlns:a16="http://schemas.microsoft.com/office/drawing/2014/main" xmlns="" id="{3ABC5563-9619-9346-ACF0-19A795A9F873}"/>
              </a:ext>
            </a:extLst>
          </p:cNvPr>
          <p:cNvSpPr>
            <a:spLocks noGrp="1" noChangeArrowheads="1"/>
          </p:cNvSpPr>
          <p:nvPr>
            <p:ph type="body" idx="1"/>
          </p:nvPr>
        </p:nvSpPr>
        <p:spPr>
          <a:xfrm>
            <a:off x="1154954" y="2603500"/>
            <a:ext cx="10122646" cy="3416300"/>
          </a:xfrm>
        </p:spPr>
        <p:txBody>
          <a:bodyPr>
            <a:noAutofit/>
          </a:bodyPr>
          <a:lstStyle/>
          <a:p>
            <a:pPr algn="just" eaLnBrk="1" hangingPunct="1">
              <a:lnSpc>
                <a:spcPct val="80000"/>
              </a:lnSpc>
            </a:pPr>
            <a:r>
              <a:rPr lang="en-US" altLang="en-US" sz="3200" dirty="0" err="1">
                <a:latin typeface="Arial" panose="020B0604020202020204" pitchFamily="34" charset="0"/>
                <a:cs typeface="Arial" panose="020B0604020202020204" pitchFamily="34" charset="0"/>
              </a:rPr>
              <a:t>Luôn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tâm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niệm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điều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khiển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chính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chứ</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phải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điều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khiển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Xảy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xung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muốn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thì</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nên</a:t>
            </a:r>
            <a:r>
              <a:rPr lang="en-US" altLang="en-US" sz="3200" dirty="0">
                <a:latin typeface="Arial" panose="020B0604020202020204" pitchFamily="34" charset="0"/>
                <a:cs typeface="Arial" panose="020B0604020202020204" pitchFamily="34" charset="0"/>
              </a:rPr>
              <a:t> né </a:t>
            </a:r>
            <a:r>
              <a:rPr lang="en-US" altLang="en-US" sz="3200" dirty="0" err="1">
                <a:latin typeface="Arial" panose="020B0604020202020204" pitchFamily="34" charset="0"/>
                <a:cs typeface="Arial" panose="020B0604020202020204" pitchFamily="34" charset="0"/>
              </a:rPr>
              <a:t>tránh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nên</a:t>
            </a:r>
            <a:r>
              <a:rPr lang="en-US" altLang="en-US" sz="3200" dirty="0">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đối</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mặt</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định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người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xung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thay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đổi</a:t>
            </a:r>
            <a:r>
              <a:rPr lang="en-US" alt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a:t>
            </a:r>
            <a:r>
              <a:rPr lang="en-US" altLang="en-US" sz="3200" dirty="0" err="1">
                <a:solidFill>
                  <a:srgbClr val="FF0000"/>
                </a:solidFill>
                <a:latin typeface="Arial" panose="020B0604020202020204" pitchFamily="34" charset="0"/>
                <a:cs typeface="Arial" panose="020B0604020202020204" pitchFamily="34" charset="0"/>
              </a:rPr>
              <a:t>Tình</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huống</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đã</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xảy</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ra</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rồi</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không</a:t>
            </a:r>
            <a:r>
              <a:rPr lang="en-US" altLang="en-US" sz="3200" dirty="0">
                <a:solidFill>
                  <a:srgbClr val="FF0000"/>
                </a:solidFill>
                <a:latin typeface="Arial" panose="020B0604020202020204" pitchFamily="34" charset="0"/>
                <a:cs typeface="Arial" panose="020B0604020202020204" pitchFamily="34" charset="0"/>
              </a:rPr>
              <a:t> né </a:t>
            </a:r>
            <a:r>
              <a:rPr lang="en-US" altLang="en-US" sz="3200" dirty="0" err="1">
                <a:solidFill>
                  <a:srgbClr val="FF0000"/>
                </a:solidFill>
                <a:latin typeface="Arial" panose="020B0604020202020204" pitchFamily="34" charset="0"/>
                <a:cs typeface="Arial" panose="020B0604020202020204" pitchFamily="34" charset="0"/>
              </a:rPr>
              <a:t>tránh</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được</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Nhưng</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tôi</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có</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thể</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khiến</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nó</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trầm</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trọng</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hơn</a:t>
            </a:r>
            <a:r>
              <a:rPr lang="en-US" altLang="en-US" sz="3200" dirty="0">
                <a:solidFill>
                  <a:srgbClr val="FF0000"/>
                </a:solidFill>
                <a:latin typeface="Arial" panose="020B0604020202020204" pitchFamily="34" charset="0"/>
                <a:cs typeface="Arial" panose="020B0604020202020204" pitchFamily="34" charset="0"/>
              </a:rPr>
              <a:t> hay </a:t>
            </a:r>
            <a:r>
              <a:rPr lang="en-US" altLang="en-US" sz="3200" dirty="0" err="1">
                <a:solidFill>
                  <a:srgbClr val="FF0000"/>
                </a:solidFill>
                <a:latin typeface="Arial" panose="020B0604020202020204" pitchFamily="34" charset="0"/>
                <a:cs typeface="Arial" panose="020B0604020202020204" pitchFamily="34" charset="0"/>
              </a:rPr>
              <a:t>giảm</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nhẹ</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đi</a:t>
            </a:r>
            <a:r>
              <a:rPr lang="en-US" altLang="en-US" sz="3200" dirty="0">
                <a:solidFill>
                  <a:srgbClr val="FF0000"/>
                </a:solidFill>
                <a:latin typeface="Arial" panose="020B0604020202020204" pitchFamily="34" charset="0"/>
                <a:cs typeface="Arial" panose="020B0604020202020204" pitchFamily="34" charset="0"/>
              </a:rPr>
              <a:t>”</a:t>
            </a:r>
          </a:p>
        </p:txBody>
      </p:sp>
      <p:sp>
        <p:nvSpPr>
          <p:cNvPr id="27650" name="Title 3">
            <a:extLst>
              <a:ext uri="{FF2B5EF4-FFF2-40B4-BE49-F238E27FC236}">
                <a16:creationId xmlns:a16="http://schemas.microsoft.com/office/drawing/2014/main" xmlns="" id="{7F5B7B47-FF95-FB4B-9CF8-83B3AE841E2B}"/>
              </a:ext>
            </a:extLst>
          </p:cNvPr>
          <p:cNvSpPr>
            <a:spLocks noGrp="1" noChangeArrowheads="1"/>
          </p:cNvSpPr>
          <p:nvPr>
            <p:ph type="title"/>
          </p:nvPr>
        </p:nvSpPr>
        <p:spPr/>
        <p:txBody>
          <a:bodyPr/>
          <a:lstStyle/>
          <a:p>
            <a:pPr eaLnBrk="1" hangingPunct="1"/>
            <a:endParaRPr lang="en-US" altLang="en-US"/>
          </a:p>
        </p:txBody>
      </p:sp>
    </p:spTree>
    <p:extLst>
      <p:ext uri="{BB962C8B-B14F-4D97-AF65-F5344CB8AC3E}">
        <p14:creationId xmlns:p14="http://schemas.microsoft.com/office/powerpoint/2010/main" xmlns="" val="23795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 calcmode="lin" valueType="num">
                                      <p:cBhvr additive="base">
                                        <p:cTn id="7" dur="500" fill="hold"/>
                                        <p:tgtEl>
                                          <p:spTgt spid="465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5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5923">
                                            <p:txEl>
                                              <p:pRg st="2" end="2"/>
                                            </p:txEl>
                                          </p:spTgt>
                                        </p:tgtEl>
                                        <p:attrNameLst>
                                          <p:attrName>style.visibility</p:attrName>
                                        </p:attrNameLst>
                                      </p:cBhvr>
                                      <p:to>
                                        <p:strVal val="visible"/>
                                      </p:to>
                                    </p:set>
                                    <p:anim calcmode="lin" valueType="num">
                                      <p:cBhvr additive="base">
                                        <p:cTn id="13" dur="500" fill="hold"/>
                                        <p:tgtEl>
                                          <p:spTgt spid="4659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5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xmlns="" id="{958C8C64-B112-3540-A946-E0E62C3AED99}"/>
              </a:ext>
            </a:extLst>
          </p:cNvPr>
          <p:cNvSpPr>
            <a:spLocks noGrp="1" noChangeArrowheads="1"/>
          </p:cNvSpPr>
          <p:nvPr>
            <p:ph type="title"/>
          </p:nvPr>
        </p:nvSpPr>
        <p:spPr/>
        <p:txBody>
          <a:bodyPr/>
          <a:lstStyle/>
          <a:p>
            <a:pPr eaLnBrk="1" hangingPunct="1"/>
            <a:endParaRPr lang="en-US" altLang="en-US"/>
          </a:p>
        </p:txBody>
      </p:sp>
      <p:sp>
        <p:nvSpPr>
          <p:cNvPr id="466947" name="Rectangle 3">
            <a:extLst>
              <a:ext uri="{FF2B5EF4-FFF2-40B4-BE49-F238E27FC236}">
                <a16:creationId xmlns:a16="http://schemas.microsoft.com/office/drawing/2014/main" xmlns="" id="{1FCBB054-2EC0-604E-9872-D5245C5D5414}"/>
              </a:ext>
            </a:extLst>
          </p:cNvPr>
          <p:cNvSpPr>
            <a:spLocks noGrp="1" noChangeArrowheads="1"/>
          </p:cNvSpPr>
          <p:nvPr>
            <p:ph type="body" idx="1"/>
          </p:nvPr>
        </p:nvSpPr>
        <p:spPr>
          <a:xfrm>
            <a:off x="1154954" y="2603500"/>
            <a:ext cx="10461313" cy="3416300"/>
          </a:xfrm>
        </p:spPr>
        <p:txBody>
          <a:bodyPr>
            <a:noAutofit/>
          </a:bodyPr>
          <a:lstStyle/>
          <a:p>
            <a:pPr algn="just" eaLnBrk="1" hangingPunct="1">
              <a:lnSpc>
                <a:spcPct val="80000"/>
              </a:lnSpc>
            </a:pPr>
            <a:r>
              <a:rPr lang="en-US" altLang="en-US" sz="3200" dirty="0" err="1">
                <a:latin typeface="Arial" panose="020B0604020202020204" pitchFamily="34" charset="0"/>
                <a:cs typeface="Arial" panose="020B0604020202020204" pitchFamily="34" charset="0"/>
              </a:rPr>
              <a:t>Cố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tìm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một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lý</a:t>
            </a:r>
            <a:r>
              <a:rPr lang="en-US" altLang="en-US" sz="3200" dirty="0">
                <a:latin typeface="Arial" panose="020B0604020202020204" pitchFamily="34" charset="0"/>
                <a:cs typeface="Arial" panose="020B0604020202020204" pitchFamily="34" charset="0"/>
              </a:rPr>
              <a:t> do </a:t>
            </a:r>
            <a:r>
              <a:rPr lang="en-US" altLang="en-US" sz="3200" dirty="0" err="1">
                <a:latin typeface="Arial" panose="020B0604020202020204" pitchFamily="34" charset="0"/>
                <a:cs typeface="Arial" panose="020B0604020202020204" pitchFamily="34" charset="0"/>
              </a:rPr>
              <a:t>lạc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lý</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giải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vấn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đề</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đang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gây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rắc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phiền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muộn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Cố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nhìn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nhận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mọi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vấn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đề</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dưới</a:t>
            </a:r>
            <a:r>
              <a:rPr lang="en-US" altLang="en-US" sz="3200" dirty="0">
                <a:latin typeface="Arial" panose="020B0604020202020204" pitchFamily="34" charset="0"/>
                <a:cs typeface="Arial" panose="020B0604020202020204" pitchFamily="34" charset="0"/>
              </a:rPr>
              <a:t> con </a:t>
            </a:r>
            <a:r>
              <a:rPr lang="en-US" altLang="en-US" sz="3200" dirty="0" err="1">
                <a:latin typeface="Arial" panose="020B0604020202020204" pitchFamily="34" charset="0"/>
                <a:cs typeface="Arial" panose="020B0604020202020204" pitchFamily="34" charset="0"/>
              </a:rPr>
              <a:t>mắt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khách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bằng</a:t>
            </a: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Luôn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cởi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mở</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rộng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lượng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với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tượng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với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r>
              <a:rPr lang="en-US" altLang="en-US" sz="3200" dirty="0">
                <a:latin typeface="Arial" panose="020B0604020202020204" pitchFamily="34" charset="0"/>
                <a:cs typeface="Arial" panose="020B0604020202020204" pitchFamily="34" charset="0"/>
              </a:rPr>
              <a:t>.</a:t>
            </a: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536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 calcmode="lin" valueType="num">
                                      <p:cBhvr additive="base">
                                        <p:cTn id="7"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6947">
                                            <p:txEl>
                                              <p:pRg st="2" end="2"/>
                                            </p:txEl>
                                          </p:spTgt>
                                        </p:tgtEl>
                                        <p:attrNameLst>
                                          <p:attrName>style.visibility</p:attrName>
                                        </p:attrNameLst>
                                      </p:cBhvr>
                                      <p:to>
                                        <p:strVal val="visible"/>
                                      </p:to>
                                    </p:set>
                                    <p:anim calcmode="lin" valueType="num">
                                      <p:cBhvr additive="base">
                                        <p:cTn id="13"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6947">
                                            <p:txEl>
                                              <p:pRg st="4" end="4"/>
                                            </p:txEl>
                                          </p:spTgt>
                                        </p:tgtEl>
                                        <p:attrNameLst>
                                          <p:attrName>style.visibility</p:attrName>
                                        </p:attrNameLst>
                                      </p:cBhvr>
                                      <p:to>
                                        <p:strVal val="visible"/>
                                      </p:to>
                                    </p:set>
                                    <p:anim calcmode="lin" valueType="num">
                                      <p:cBhvr additive="base">
                                        <p:cTn id="19" dur="500" fill="hold"/>
                                        <p:tgtEl>
                                          <p:spTgt spid="4669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xmlns="" id="{4C4D9452-23CB-7447-A07F-8025CC1AEDEE}"/>
              </a:ext>
            </a:extLst>
          </p:cNvPr>
          <p:cNvSpPr>
            <a:spLocks noGrp="1" noChangeArrowheads="1"/>
          </p:cNvSpPr>
          <p:nvPr>
            <p:ph type="title"/>
          </p:nvPr>
        </p:nvSpPr>
        <p:spPr/>
        <p:txBody>
          <a:bodyPr/>
          <a:lstStyle/>
          <a:p>
            <a:pPr eaLnBrk="1" hangingPunct="1"/>
            <a:endParaRPr lang="en-US" altLang="en-US"/>
          </a:p>
        </p:txBody>
      </p:sp>
      <p:sp>
        <p:nvSpPr>
          <p:cNvPr id="466947" name="Rectangle 3">
            <a:extLst>
              <a:ext uri="{FF2B5EF4-FFF2-40B4-BE49-F238E27FC236}">
                <a16:creationId xmlns:a16="http://schemas.microsoft.com/office/drawing/2014/main" xmlns="" id="{40FC6E99-4689-3A41-B5A2-812B4831DEDA}"/>
              </a:ext>
            </a:extLst>
          </p:cNvPr>
          <p:cNvSpPr>
            <a:spLocks noGrp="1" noChangeArrowheads="1"/>
          </p:cNvSpPr>
          <p:nvPr>
            <p:ph type="body" idx="1"/>
          </p:nvPr>
        </p:nvSpPr>
        <p:spPr>
          <a:xfrm>
            <a:off x="1154954" y="2603500"/>
            <a:ext cx="10427446" cy="3695700"/>
          </a:xfrm>
        </p:spPr>
        <p:txBody>
          <a:bodyPr>
            <a:normAutofit/>
          </a:bodyPr>
          <a:lstStyle/>
          <a:p>
            <a:pPr algn="just" eaLnBrk="1" hangingPunct="1">
              <a:lnSpc>
                <a:spcPct val="80000"/>
              </a:lnSpc>
            </a:pPr>
            <a:r>
              <a:rPr lang="en-US" altLang="en-US" sz="3200" dirty="0" err="1">
                <a:latin typeface="Arial" panose="020B0604020202020204" pitchFamily="34" charset="0"/>
                <a:cs typeface="Arial" panose="020B0604020202020204" pitchFamily="34" charset="0"/>
              </a:rPr>
              <a:t>Luôn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hướng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tới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mục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đích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nhất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quá</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sự</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hiểu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lẫn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nhau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cố</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gắng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nhìn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nhận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điểm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tốt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đối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tượng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giao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tiếp</a:t>
            </a: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endParaRPr lang="en-US" altLang="en-US" sz="3200" dirty="0">
              <a:latin typeface="Arial" panose="020B0604020202020204" pitchFamily="34" charset="0"/>
              <a:cs typeface="Arial" panose="020B0604020202020204" pitchFamily="34" charset="0"/>
            </a:endParaRPr>
          </a:p>
          <a:p>
            <a:pPr algn="just" eaLnBrk="1" hangingPunct="1">
              <a:lnSpc>
                <a:spcPct val="80000"/>
              </a:lnSpc>
            </a:pPr>
            <a:r>
              <a:rPr lang="en-US" altLang="en-US" sz="3200" dirty="0" err="1">
                <a:latin typeface="Arial" panose="020B0604020202020204" pitchFamily="34" charset="0"/>
                <a:cs typeface="Arial" panose="020B0604020202020204" pitchFamily="34" charset="0"/>
              </a:rPr>
              <a:t>Luôn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ý</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thức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được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hại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việc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không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kìm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chế</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nổi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các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tiêu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cực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chính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mình</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72755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 calcmode="lin" valueType="num">
                                      <p:cBhvr additive="base">
                                        <p:cTn id="7"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6947">
                                            <p:txEl>
                                              <p:pRg st="2" end="2"/>
                                            </p:txEl>
                                          </p:spTgt>
                                        </p:tgtEl>
                                        <p:attrNameLst>
                                          <p:attrName>style.visibility</p:attrName>
                                        </p:attrNameLst>
                                      </p:cBhvr>
                                      <p:to>
                                        <p:strVal val="visible"/>
                                      </p:to>
                                    </p:set>
                                    <p:anim calcmode="lin" valueType="num">
                                      <p:cBhvr additive="base">
                                        <p:cTn id="13"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57">
            <a:extLst>
              <a:ext uri="{FF2B5EF4-FFF2-40B4-BE49-F238E27FC236}">
                <a16:creationId xmlns:a16="http://schemas.microsoft.com/office/drawing/2014/main" xmlns="" id="{60650E01-0F4E-A94A-A17D-D97021221DDF}"/>
              </a:ext>
            </a:extLst>
          </p:cNvPr>
          <p:cNvSpPr txBox="1">
            <a:spLocks noChangeArrowheads="1"/>
          </p:cNvSpPr>
          <p:nvPr/>
        </p:nvSpPr>
        <p:spPr bwMode="auto">
          <a:xfrm>
            <a:off x="4419600" y="838201"/>
            <a:ext cx="533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sp>
        <p:nvSpPr>
          <p:cNvPr id="30725" name="Rectangle 58">
            <a:extLst>
              <a:ext uri="{FF2B5EF4-FFF2-40B4-BE49-F238E27FC236}">
                <a16:creationId xmlns:a16="http://schemas.microsoft.com/office/drawing/2014/main" xmlns="" id="{18C1E0F9-EFEF-AD44-A54E-7F3591B83306}"/>
              </a:ext>
            </a:extLst>
          </p:cNvPr>
          <p:cNvSpPr>
            <a:spLocks noChangeArrowheads="1"/>
          </p:cNvSpPr>
          <p:nvPr/>
        </p:nvSpPr>
        <p:spPr bwMode="auto">
          <a:xfrm>
            <a:off x="1049867" y="533401"/>
            <a:ext cx="999066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Các</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bước</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kiểm</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soát</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b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b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cảm</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xúc</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tiêu</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cực</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của</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bản</a:t>
            </a:r>
            <a:r>
              <a:rPr lang="en-US" altLang="zh-CN" sz="36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3600" b="1" dirty="0" err="1">
                <a:solidFill>
                  <a:schemeClr val="bg1"/>
                </a:solidFill>
                <a:latin typeface="Arial" panose="020B0604020202020204" pitchFamily="34" charset="0"/>
                <a:ea typeface="宋体" panose="02010600030101010101" pitchFamily="2" charset="-122"/>
                <a:cs typeface="Arial" panose="020B0604020202020204" pitchFamily="34" charset="0"/>
              </a:rPr>
              <a:t>thân</a:t>
            </a:r>
            <a:r>
              <a:rPr lang="en-US" altLang="zh-CN" sz="3600"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ko-KR" sz="3600" b="1" dirty="0">
                <a:solidFill>
                  <a:schemeClr val="bg1"/>
                </a:solidFill>
                <a:latin typeface="Arial" panose="020B0604020202020204" pitchFamily="34" charset="0"/>
                <a:ea typeface="굴림" panose="020B0600000101010101" pitchFamily="34" charset="-127"/>
                <a:cs typeface="Arial" panose="020B0604020202020204" pitchFamily="34" charset="0"/>
              </a:rPr>
              <a:t/>
            </a:r>
            <a:br>
              <a:rPr lang="en-US" altLang="ko-KR" sz="3600" b="1" dirty="0">
                <a:solidFill>
                  <a:schemeClr val="bg1"/>
                </a:solidFill>
                <a:latin typeface="Arial" panose="020B0604020202020204" pitchFamily="34" charset="0"/>
                <a:ea typeface="굴림" panose="020B0600000101010101" pitchFamily="34" charset="-127"/>
                <a:cs typeface="Arial" panose="020B0604020202020204" pitchFamily="34" charset="0"/>
              </a:rPr>
            </a:br>
            <a:endParaRPr lang="en-US" altLang="en-US" sz="3600" b="1" dirty="0">
              <a:solidFill>
                <a:schemeClr val="bg1"/>
              </a:solidFill>
              <a:latin typeface="Arial" panose="020B0604020202020204" pitchFamily="34" charset="0"/>
              <a:ea typeface="굴림" panose="020B0600000101010101" pitchFamily="34" charset="-127"/>
              <a:cs typeface="Arial" panose="020B0604020202020204" pitchFamily="34" charset="0"/>
            </a:endParaRPr>
          </a:p>
        </p:txBody>
      </p:sp>
      <p:grpSp>
        <p:nvGrpSpPr>
          <p:cNvPr id="3" name="Group 2">
            <a:extLst>
              <a:ext uri="{FF2B5EF4-FFF2-40B4-BE49-F238E27FC236}">
                <a16:creationId xmlns:a16="http://schemas.microsoft.com/office/drawing/2014/main" xmlns="" id="{54BA1CBF-2734-1B47-AE58-ECEE6A106DAA}"/>
              </a:ext>
            </a:extLst>
          </p:cNvPr>
          <p:cNvGrpSpPr/>
          <p:nvPr/>
        </p:nvGrpSpPr>
        <p:grpSpPr>
          <a:xfrm>
            <a:off x="2209800" y="2103061"/>
            <a:ext cx="8153400" cy="4754939"/>
            <a:chOff x="2209800" y="1910213"/>
            <a:chExt cx="8153400" cy="4490587"/>
          </a:xfrm>
        </p:grpSpPr>
        <p:grpSp>
          <p:nvGrpSpPr>
            <p:cNvPr id="2" name="Group 13">
              <a:extLst>
                <a:ext uri="{FF2B5EF4-FFF2-40B4-BE49-F238E27FC236}">
                  <a16:creationId xmlns:a16="http://schemas.microsoft.com/office/drawing/2014/main" xmlns="" id="{9A8AB98F-FDD4-C24F-BAF5-CD3D32732B9A}"/>
                </a:ext>
              </a:extLst>
            </p:cNvPr>
            <p:cNvGrpSpPr>
              <a:grpSpLocks/>
            </p:cNvGrpSpPr>
            <p:nvPr/>
          </p:nvGrpSpPr>
          <p:grpSpPr bwMode="auto">
            <a:xfrm>
              <a:off x="2209800" y="1910213"/>
              <a:ext cx="1524000" cy="4411213"/>
              <a:chOff x="720" y="1299"/>
              <a:chExt cx="1367" cy="2539"/>
            </a:xfrm>
          </p:grpSpPr>
          <p:sp>
            <p:nvSpPr>
              <p:cNvPr id="30768" name="AutoShape 14">
                <a:extLst>
                  <a:ext uri="{FF2B5EF4-FFF2-40B4-BE49-F238E27FC236}">
                    <a16:creationId xmlns:a16="http://schemas.microsoft.com/office/drawing/2014/main" xmlns="" id="{717216B5-6E33-A746-86C2-2CDB5D2BF421}"/>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9" name="AutoShape 15">
                <a:extLst>
                  <a:ext uri="{FF2B5EF4-FFF2-40B4-BE49-F238E27FC236}">
                    <a16:creationId xmlns:a16="http://schemas.microsoft.com/office/drawing/2014/main" xmlns="" id="{C21CEDCE-CB9A-5141-8DEA-76FAF018564A}"/>
                  </a:ext>
                </a:extLst>
              </p:cNvPr>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70" name="AutoShape 16">
                <a:extLst>
                  <a:ext uri="{FF2B5EF4-FFF2-40B4-BE49-F238E27FC236}">
                    <a16:creationId xmlns:a16="http://schemas.microsoft.com/office/drawing/2014/main" xmlns="" id="{B13E9E8D-3BC8-9D48-980E-6103F52B89A1}"/>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71" name="AutoShape 17">
                <a:extLst>
                  <a:ext uri="{FF2B5EF4-FFF2-40B4-BE49-F238E27FC236}">
                    <a16:creationId xmlns:a16="http://schemas.microsoft.com/office/drawing/2014/main" xmlns="" id="{FCC3E8AB-5E4E-6B48-B9B9-77DD5A7B4094}"/>
                  </a:ext>
                </a:extLst>
              </p:cNvPr>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72" name="AutoShape 18">
                <a:extLst>
                  <a:ext uri="{FF2B5EF4-FFF2-40B4-BE49-F238E27FC236}">
                    <a16:creationId xmlns:a16="http://schemas.microsoft.com/office/drawing/2014/main" xmlns="" id="{3E0DD728-5684-DF4C-AF27-DCA3B16D0042}"/>
                  </a:ext>
                </a:extLst>
              </p:cNvPr>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73" name="AutoShape 19">
                <a:extLst>
                  <a:ext uri="{FF2B5EF4-FFF2-40B4-BE49-F238E27FC236}">
                    <a16:creationId xmlns:a16="http://schemas.microsoft.com/office/drawing/2014/main" xmlns="" id="{04CFC272-93D2-3B4A-98B7-301BBB82E264}"/>
                  </a:ext>
                </a:extLst>
              </p:cNvPr>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nvGrpSpPr>
              <p:cNvPr id="30774" name="Group 20">
                <a:extLst>
                  <a:ext uri="{FF2B5EF4-FFF2-40B4-BE49-F238E27FC236}">
                    <a16:creationId xmlns:a16="http://schemas.microsoft.com/office/drawing/2014/main" xmlns="" id="{6790909E-D964-DA43-819D-D4E287573C73}"/>
                  </a:ext>
                </a:extLst>
              </p:cNvPr>
              <p:cNvGrpSpPr>
                <a:grpSpLocks/>
              </p:cNvGrpSpPr>
              <p:nvPr/>
            </p:nvGrpSpPr>
            <p:grpSpPr bwMode="auto">
              <a:xfrm>
                <a:off x="1189" y="1299"/>
                <a:ext cx="405" cy="392"/>
                <a:chOff x="1289" y="587"/>
                <a:chExt cx="668" cy="647"/>
              </a:xfrm>
            </p:grpSpPr>
            <p:sp>
              <p:nvSpPr>
                <p:cNvPr id="30777" name="Oval 21">
                  <a:extLst>
                    <a:ext uri="{FF2B5EF4-FFF2-40B4-BE49-F238E27FC236}">
                      <a16:creationId xmlns:a16="http://schemas.microsoft.com/office/drawing/2014/main" xmlns="" id="{F35028ED-EDE4-CA45-9407-8D603ECA58ED}"/>
                    </a:ext>
                  </a:extLst>
                </p:cNvPr>
                <p:cNvSpPr>
                  <a:spLocks noChangeArrowheads="1"/>
                </p:cNvSpPr>
                <p:nvPr/>
              </p:nvSpPr>
              <p:spPr bwMode="gray">
                <a:xfrm>
                  <a:off x="1289" y="669"/>
                  <a:ext cx="668" cy="493"/>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78" name="Oval 22">
                  <a:extLst>
                    <a:ext uri="{FF2B5EF4-FFF2-40B4-BE49-F238E27FC236}">
                      <a16:creationId xmlns:a16="http://schemas.microsoft.com/office/drawing/2014/main" xmlns="" id="{1DD519C4-42B8-A042-9C66-A005E394B49D}"/>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79" name="Oval 23">
                  <a:extLst>
                    <a:ext uri="{FF2B5EF4-FFF2-40B4-BE49-F238E27FC236}">
                      <a16:creationId xmlns:a16="http://schemas.microsoft.com/office/drawing/2014/main" xmlns="" id="{0ACC766C-B49B-7945-BD80-946EDF55ADCE}"/>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80" name="Oval 24">
                  <a:extLst>
                    <a:ext uri="{FF2B5EF4-FFF2-40B4-BE49-F238E27FC236}">
                      <a16:creationId xmlns:a16="http://schemas.microsoft.com/office/drawing/2014/main" xmlns="" id="{EF236EB7-41FB-9747-80EE-F00EE9405463}"/>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81" name="Oval 25">
                  <a:extLst>
                    <a:ext uri="{FF2B5EF4-FFF2-40B4-BE49-F238E27FC236}">
                      <a16:creationId xmlns:a16="http://schemas.microsoft.com/office/drawing/2014/main" xmlns="" id="{B784F782-CD63-214A-ABA4-8E383356AF2F}"/>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sp>
            <p:nvSpPr>
              <p:cNvPr id="30775" name="Text Box 26">
                <a:extLst>
                  <a:ext uri="{FF2B5EF4-FFF2-40B4-BE49-F238E27FC236}">
                    <a16:creationId xmlns:a16="http://schemas.microsoft.com/office/drawing/2014/main" xmlns="" id="{C8646E73-4B7B-C24E-8F00-4DF222339DE2}"/>
                  </a:ext>
                </a:extLst>
              </p:cNvPr>
              <p:cNvSpPr txBox="1">
                <a:spLocks noChangeArrowheads="1"/>
              </p:cNvSpPr>
              <p:nvPr/>
            </p:nvSpPr>
            <p:spPr bwMode="gray">
              <a:xfrm>
                <a:off x="1224" y="1337"/>
                <a:ext cx="330"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en-US" sz="2600">
                    <a:solidFill>
                      <a:srgbClr val="000000"/>
                    </a:solidFill>
                    <a:latin typeface="Arial" panose="020B0604020202020204" pitchFamily="34" charset="0"/>
                  </a:rPr>
                  <a:t>1</a:t>
                </a:r>
              </a:p>
            </p:txBody>
          </p:sp>
          <p:sp>
            <p:nvSpPr>
              <p:cNvPr id="30776" name="Text Box 27">
                <a:extLst>
                  <a:ext uri="{FF2B5EF4-FFF2-40B4-BE49-F238E27FC236}">
                    <a16:creationId xmlns:a16="http://schemas.microsoft.com/office/drawing/2014/main" xmlns="" id="{765BEAAF-D548-C445-9998-E565FC6673F5}"/>
                  </a:ext>
                </a:extLst>
              </p:cNvPr>
              <p:cNvSpPr txBox="1">
                <a:spLocks noChangeArrowheads="1"/>
              </p:cNvSpPr>
              <p:nvPr/>
            </p:nvSpPr>
            <p:spPr bwMode="gray">
              <a:xfrm>
                <a:off x="768" y="1776"/>
                <a:ext cx="1296"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ko-KR" sz="2400" b="1">
                    <a:latin typeface="Times New Roman" panose="02020603050405020304" pitchFamily="18" charset="0"/>
                    <a:ea typeface="굴림" panose="020B0600000101010101" pitchFamily="34" charset="-127"/>
                  </a:rPr>
                  <a:t>Nhận diện được cảm xúc</a:t>
                </a:r>
                <a:endParaRPr lang="en-US" altLang="en-US" sz="2400" b="1">
                  <a:latin typeface="Times New Roman" panose="02020603050405020304" pitchFamily="18" charset="0"/>
                </a:endParaRPr>
              </a:p>
            </p:txBody>
          </p:sp>
        </p:grpSp>
        <p:grpSp>
          <p:nvGrpSpPr>
            <p:cNvPr id="4" name="Group 28">
              <a:extLst>
                <a:ext uri="{FF2B5EF4-FFF2-40B4-BE49-F238E27FC236}">
                  <a16:creationId xmlns:a16="http://schemas.microsoft.com/office/drawing/2014/main" xmlns="" id="{2A18AE62-2829-1E4F-9727-82BCA32EC255}"/>
                </a:ext>
              </a:extLst>
            </p:cNvPr>
            <p:cNvGrpSpPr>
              <a:grpSpLocks/>
            </p:cNvGrpSpPr>
            <p:nvPr/>
          </p:nvGrpSpPr>
          <p:grpSpPr bwMode="auto">
            <a:xfrm>
              <a:off x="4343400" y="1910213"/>
              <a:ext cx="1524000" cy="4411213"/>
              <a:chOff x="2208" y="1299"/>
              <a:chExt cx="1365" cy="2539"/>
            </a:xfrm>
          </p:grpSpPr>
          <p:sp>
            <p:nvSpPr>
              <p:cNvPr id="30755" name="AutoShape 29">
                <a:extLst>
                  <a:ext uri="{FF2B5EF4-FFF2-40B4-BE49-F238E27FC236}">
                    <a16:creationId xmlns:a16="http://schemas.microsoft.com/office/drawing/2014/main" xmlns="" id="{B9427814-A89A-F745-8906-DDFF14FF5909}"/>
                  </a:ext>
                </a:extLst>
              </p:cNvPr>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6" name="AutoShape 30">
                <a:extLst>
                  <a:ext uri="{FF2B5EF4-FFF2-40B4-BE49-F238E27FC236}">
                    <a16:creationId xmlns:a16="http://schemas.microsoft.com/office/drawing/2014/main" xmlns="" id="{EC35120E-8E80-D848-83DC-3E033E7415AF}"/>
                  </a:ext>
                </a:extLst>
              </p:cNvPr>
              <p:cNvSpPr>
                <a:spLocks noChangeArrowheads="1"/>
              </p:cNvSpPr>
              <p:nvPr/>
            </p:nvSpPr>
            <p:spPr bwMode="gray">
              <a:xfrm>
                <a:off x="2229" y="1495"/>
                <a:ext cx="1322" cy="1766"/>
              </a:xfrm>
              <a:prstGeom prst="roundRect">
                <a:avLst>
                  <a:gd name="adj" fmla="val 16667"/>
                </a:avLst>
              </a:prstGeom>
              <a:solidFill>
                <a:srgbClr val="99D84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7" name="AutoShape 31">
                <a:extLst>
                  <a:ext uri="{FF2B5EF4-FFF2-40B4-BE49-F238E27FC236}">
                    <a16:creationId xmlns:a16="http://schemas.microsoft.com/office/drawing/2014/main" xmlns="" id="{42488BC9-C052-D542-B3AF-85D719054AAE}"/>
                  </a:ext>
                </a:extLst>
              </p:cNvPr>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C7EA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8" name="AutoShape 32">
                <a:extLst>
                  <a:ext uri="{FF2B5EF4-FFF2-40B4-BE49-F238E27FC236}">
                    <a16:creationId xmlns:a16="http://schemas.microsoft.com/office/drawing/2014/main" xmlns="" id="{01630C9B-0791-B042-8993-1C10CBCB3E91}"/>
                  </a:ext>
                </a:extLst>
              </p:cNvPr>
              <p:cNvSpPr>
                <a:spLocks noChangeArrowheads="1"/>
              </p:cNvSpPr>
              <p:nvPr/>
            </p:nvSpPr>
            <p:spPr bwMode="gray">
              <a:xfrm>
                <a:off x="2240" y="1509"/>
                <a:ext cx="1304" cy="446"/>
              </a:xfrm>
              <a:prstGeom prst="roundRect">
                <a:avLst>
                  <a:gd name="adj" fmla="val 50000"/>
                </a:avLst>
              </a:prstGeom>
              <a:gradFill rotWithShape="1">
                <a:gsLst>
                  <a:gs pos="0">
                    <a:srgbClr val="DDF2C1"/>
                  </a:gs>
                  <a:gs pos="100000">
                    <a:srgbClr val="99D84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9" name="Oval 33">
                <a:extLst>
                  <a:ext uri="{FF2B5EF4-FFF2-40B4-BE49-F238E27FC236}">
                    <a16:creationId xmlns:a16="http://schemas.microsoft.com/office/drawing/2014/main" xmlns="" id="{5588CF42-7AF7-E24C-BB1A-2B6794CD12CE}"/>
                  </a:ext>
                </a:extLst>
              </p:cNvPr>
              <p:cNvSpPr>
                <a:spLocks noChangeArrowheads="1"/>
              </p:cNvSpPr>
              <p:nvPr/>
            </p:nvSpPr>
            <p:spPr bwMode="gray">
              <a:xfrm>
                <a:off x="2677" y="1349"/>
                <a:ext cx="405" cy="299"/>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0" name="Oval 34">
                <a:extLst>
                  <a:ext uri="{FF2B5EF4-FFF2-40B4-BE49-F238E27FC236}">
                    <a16:creationId xmlns:a16="http://schemas.microsoft.com/office/drawing/2014/main" xmlns="" id="{0D095ADA-3EAA-CD4E-9124-5BCA93A11BBF}"/>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1" name="Oval 35">
                <a:extLst>
                  <a:ext uri="{FF2B5EF4-FFF2-40B4-BE49-F238E27FC236}">
                    <a16:creationId xmlns:a16="http://schemas.microsoft.com/office/drawing/2014/main" xmlns="" id="{653E7507-0D97-6A47-A084-02FDAD4035DD}"/>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2" name="Oval 36">
                <a:extLst>
                  <a:ext uri="{FF2B5EF4-FFF2-40B4-BE49-F238E27FC236}">
                    <a16:creationId xmlns:a16="http://schemas.microsoft.com/office/drawing/2014/main" xmlns="" id="{730E8E3F-1D1F-A740-BAA4-A1C2B1D5EF6A}"/>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3" name="Oval 37">
                <a:extLst>
                  <a:ext uri="{FF2B5EF4-FFF2-40B4-BE49-F238E27FC236}">
                    <a16:creationId xmlns:a16="http://schemas.microsoft.com/office/drawing/2014/main" xmlns="" id="{321B9473-A3A6-8B44-AA90-B151D2FB325F}"/>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4" name="Text Box 38">
                <a:extLst>
                  <a:ext uri="{FF2B5EF4-FFF2-40B4-BE49-F238E27FC236}">
                    <a16:creationId xmlns:a16="http://schemas.microsoft.com/office/drawing/2014/main" xmlns="" id="{6B9AC6C3-8CB2-4F48-B60F-B9CC20513860}"/>
                  </a:ext>
                </a:extLst>
              </p:cNvPr>
              <p:cNvSpPr txBox="1">
                <a:spLocks noChangeArrowheads="1"/>
              </p:cNvSpPr>
              <p:nvPr/>
            </p:nvSpPr>
            <p:spPr bwMode="gray">
              <a:xfrm>
                <a:off x="2711" y="1337"/>
                <a:ext cx="330"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en-US" sz="2600">
                    <a:solidFill>
                      <a:srgbClr val="000000"/>
                    </a:solidFill>
                    <a:latin typeface="Arial" panose="020B0604020202020204" pitchFamily="34" charset="0"/>
                  </a:rPr>
                  <a:t>2</a:t>
                </a:r>
              </a:p>
            </p:txBody>
          </p:sp>
          <p:sp>
            <p:nvSpPr>
              <p:cNvPr id="30765" name="Text Box 39">
                <a:extLst>
                  <a:ext uri="{FF2B5EF4-FFF2-40B4-BE49-F238E27FC236}">
                    <a16:creationId xmlns:a16="http://schemas.microsoft.com/office/drawing/2014/main" xmlns="" id="{CAD8AFF0-F7C4-F740-9220-21BEB12D3413}"/>
                  </a:ext>
                </a:extLst>
              </p:cNvPr>
              <p:cNvSpPr txBox="1">
                <a:spLocks noChangeArrowheads="1"/>
              </p:cNvSpPr>
              <p:nvPr/>
            </p:nvSpPr>
            <p:spPr bwMode="gray">
              <a:xfrm>
                <a:off x="2256" y="1776"/>
                <a:ext cx="1296"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r>
                  <a:rPr lang="en-US" altLang="ko-KR" sz="2400" b="1">
                    <a:latin typeface="Times New Roman" panose="02020603050405020304" pitchFamily="18" charset="0"/>
                    <a:ea typeface="굴림" panose="020B0600000101010101" pitchFamily="34" charset="-127"/>
                  </a:rPr>
                  <a:t>Hít thở sâu, nhẹ nhàng để bình tĩnh</a:t>
                </a:r>
                <a:endParaRPr lang="en-US" altLang="en-US" sz="2400" b="1">
                  <a:latin typeface="Times New Roman" panose="02020603050405020304" pitchFamily="18" charset="0"/>
                </a:endParaRPr>
              </a:p>
            </p:txBody>
          </p:sp>
          <p:sp>
            <p:nvSpPr>
              <p:cNvPr id="30766" name="AutoShape 40">
                <a:extLst>
                  <a:ext uri="{FF2B5EF4-FFF2-40B4-BE49-F238E27FC236}">
                    <a16:creationId xmlns:a16="http://schemas.microsoft.com/office/drawing/2014/main" xmlns="" id="{EF713EA9-7EFD-4641-8843-C2DEE1DC546A}"/>
                  </a:ext>
                </a:extLst>
              </p:cNvPr>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67" name="AutoShape 41">
                <a:extLst>
                  <a:ext uri="{FF2B5EF4-FFF2-40B4-BE49-F238E27FC236}">
                    <a16:creationId xmlns:a16="http://schemas.microsoft.com/office/drawing/2014/main" xmlns="" id="{13E17847-EBA2-8E41-8E7D-96C26AAEF4E9}"/>
                  </a:ext>
                </a:extLst>
              </p:cNvPr>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grpSp>
          <p:nvGrpSpPr>
            <p:cNvPr id="5" name="Group 42">
              <a:extLst>
                <a:ext uri="{FF2B5EF4-FFF2-40B4-BE49-F238E27FC236}">
                  <a16:creationId xmlns:a16="http://schemas.microsoft.com/office/drawing/2014/main" xmlns="" id="{7DB921DB-215F-F849-9613-EA22883CFB84}"/>
                </a:ext>
              </a:extLst>
            </p:cNvPr>
            <p:cNvGrpSpPr>
              <a:grpSpLocks/>
            </p:cNvGrpSpPr>
            <p:nvPr/>
          </p:nvGrpSpPr>
          <p:grpSpPr bwMode="auto">
            <a:xfrm>
              <a:off x="6553200" y="1986323"/>
              <a:ext cx="1447800" cy="4335103"/>
              <a:chOff x="3692" y="1299"/>
              <a:chExt cx="1367" cy="2539"/>
            </a:xfrm>
          </p:grpSpPr>
          <p:sp>
            <p:nvSpPr>
              <p:cNvPr id="30741" name="AutoShape 43">
                <a:extLst>
                  <a:ext uri="{FF2B5EF4-FFF2-40B4-BE49-F238E27FC236}">
                    <a16:creationId xmlns:a16="http://schemas.microsoft.com/office/drawing/2014/main" xmlns="" id="{D628CE63-9F66-8F4E-B1F1-73E2B8781765}"/>
                  </a:ext>
                </a:extLst>
              </p:cNvPr>
              <p:cNvSpPr>
                <a:spLocks noChangeArrowheads="1"/>
              </p:cNvSpPr>
              <p:nvPr/>
            </p:nvSpPr>
            <p:spPr bwMode="gray">
              <a:xfrm>
                <a:off x="3696" y="1490"/>
                <a:ext cx="1363" cy="1800"/>
              </a:xfrm>
              <a:prstGeom prst="roundRect">
                <a:avLst>
                  <a:gd name="adj" fmla="val 17509"/>
                </a:avLst>
              </a:prstGeom>
              <a:gradFill rotWithShape="1">
                <a:gsLst>
                  <a:gs pos="0">
                    <a:srgbClr val="C16237"/>
                  </a:gs>
                  <a:gs pos="100000">
                    <a:srgbClr val="AB4E47"/>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42" name="AutoShape 44">
                <a:extLst>
                  <a:ext uri="{FF2B5EF4-FFF2-40B4-BE49-F238E27FC236}">
                    <a16:creationId xmlns:a16="http://schemas.microsoft.com/office/drawing/2014/main" xmlns="" id="{03F9BF51-7628-0F48-B50E-8485927B3354}"/>
                  </a:ext>
                </a:extLst>
              </p:cNvPr>
              <p:cNvSpPr>
                <a:spLocks noChangeArrowheads="1"/>
              </p:cNvSpPr>
              <p:nvPr/>
            </p:nvSpPr>
            <p:spPr bwMode="gray">
              <a:xfrm>
                <a:off x="3717" y="1495"/>
                <a:ext cx="1322" cy="1766"/>
              </a:xfrm>
              <a:prstGeom prst="roundRect">
                <a:avLst>
                  <a:gd name="adj" fmla="val 16667"/>
                </a:avLst>
              </a:prstGeom>
              <a:solidFill>
                <a:srgbClr val="E98B6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43" name="AutoShape 45">
                <a:extLst>
                  <a:ext uri="{FF2B5EF4-FFF2-40B4-BE49-F238E27FC236}">
                    <a16:creationId xmlns:a16="http://schemas.microsoft.com/office/drawing/2014/main" xmlns="" id="{48A3DC63-E541-784F-A8AB-E6DBEA78FDD7}"/>
                  </a:ext>
                </a:extLst>
              </p:cNvPr>
              <p:cNvSpPr>
                <a:spLocks noChangeArrowheads="1"/>
              </p:cNvSpPr>
              <p:nvPr/>
            </p:nvSpPr>
            <p:spPr bwMode="gray">
              <a:xfrm>
                <a:off x="3728" y="2795"/>
                <a:ext cx="1304" cy="447"/>
              </a:xfrm>
              <a:prstGeom prst="roundRect">
                <a:avLst>
                  <a:gd name="adj" fmla="val 50000"/>
                </a:avLst>
              </a:prstGeom>
              <a:gradFill rotWithShape="1">
                <a:gsLst>
                  <a:gs pos="0">
                    <a:srgbClr val="E98B65"/>
                  </a:gs>
                  <a:gs pos="100000">
                    <a:srgbClr val="F2BCA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44" name="AutoShape 46">
                <a:extLst>
                  <a:ext uri="{FF2B5EF4-FFF2-40B4-BE49-F238E27FC236}">
                    <a16:creationId xmlns:a16="http://schemas.microsoft.com/office/drawing/2014/main" xmlns="" id="{69A26F22-40BB-CE47-A8F6-66ED3BF71C25}"/>
                  </a:ext>
                </a:extLst>
              </p:cNvPr>
              <p:cNvSpPr>
                <a:spLocks noChangeArrowheads="1"/>
              </p:cNvSpPr>
              <p:nvPr/>
            </p:nvSpPr>
            <p:spPr bwMode="gray">
              <a:xfrm>
                <a:off x="3728" y="1509"/>
                <a:ext cx="1304" cy="446"/>
              </a:xfrm>
              <a:prstGeom prst="roundRect">
                <a:avLst>
                  <a:gd name="adj" fmla="val 50000"/>
                </a:avLst>
              </a:prstGeom>
              <a:gradFill rotWithShape="1">
                <a:gsLst>
                  <a:gs pos="0">
                    <a:srgbClr val="F8D8CC"/>
                  </a:gs>
                  <a:gs pos="100000">
                    <a:srgbClr val="E98B6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nvGrpSpPr>
              <p:cNvPr id="30745" name="Group 47">
                <a:extLst>
                  <a:ext uri="{FF2B5EF4-FFF2-40B4-BE49-F238E27FC236}">
                    <a16:creationId xmlns:a16="http://schemas.microsoft.com/office/drawing/2014/main" xmlns="" id="{F354F1D9-E201-F54B-836B-1C796E0E20D7}"/>
                  </a:ext>
                </a:extLst>
              </p:cNvPr>
              <p:cNvGrpSpPr>
                <a:grpSpLocks/>
              </p:cNvGrpSpPr>
              <p:nvPr/>
            </p:nvGrpSpPr>
            <p:grpSpPr bwMode="auto">
              <a:xfrm>
                <a:off x="4165" y="1299"/>
                <a:ext cx="405" cy="392"/>
                <a:chOff x="1289" y="587"/>
                <a:chExt cx="668" cy="647"/>
              </a:xfrm>
            </p:grpSpPr>
            <p:sp>
              <p:nvSpPr>
                <p:cNvPr id="30750" name="Oval 48">
                  <a:extLst>
                    <a:ext uri="{FF2B5EF4-FFF2-40B4-BE49-F238E27FC236}">
                      <a16:creationId xmlns:a16="http://schemas.microsoft.com/office/drawing/2014/main" xmlns="" id="{433ACD0C-E841-6B41-B7D6-D170312EB25B}"/>
                    </a:ext>
                  </a:extLst>
                </p:cNvPr>
                <p:cNvSpPr>
                  <a:spLocks noChangeArrowheads="1"/>
                </p:cNvSpPr>
                <p:nvPr/>
              </p:nvSpPr>
              <p:spPr bwMode="gray">
                <a:xfrm>
                  <a:off x="1289" y="665"/>
                  <a:ext cx="668" cy="502"/>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1" name="Oval 49">
                  <a:extLst>
                    <a:ext uri="{FF2B5EF4-FFF2-40B4-BE49-F238E27FC236}">
                      <a16:creationId xmlns:a16="http://schemas.microsoft.com/office/drawing/2014/main" xmlns="" id="{F8358D3D-6964-074C-A5E0-E88047F15883}"/>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2" name="Oval 50">
                  <a:extLst>
                    <a:ext uri="{FF2B5EF4-FFF2-40B4-BE49-F238E27FC236}">
                      <a16:creationId xmlns:a16="http://schemas.microsoft.com/office/drawing/2014/main" xmlns="" id="{C6E9C996-F627-034C-996F-AEC319B54668}"/>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3" name="Oval 51">
                  <a:extLst>
                    <a:ext uri="{FF2B5EF4-FFF2-40B4-BE49-F238E27FC236}">
                      <a16:creationId xmlns:a16="http://schemas.microsoft.com/office/drawing/2014/main" xmlns="" id="{BC7A55D9-55A6-634B-8AC6-C007B700586C}"/>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54" name="Oval 52">
                  <a:extLst>
                    <a:ext uri="{FF2B5EF4-FFF2-40B4-BE49-F238E27FC236}">
                      <a16:creationId xmlns:a16="http://schemas.microsoft.com/office/drawing/2014/main" xmlns="" id="{8C0BA2DD-926F-4645-8C82-C2101F9CB13C}"/>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sp>
            <p:nvSpPr>
              <p:cNvPr id="30746" name="Text Box 53">
                <a:extLst>
                  <a:ext uri="{FF2B5EF4-FFF2-40B4-BE49-F238E27FC236}">
                    <a16:creationId xmlns:a16="http://schemas.microsoft.com/office/drawing/2014/main" xmlns="" id="{CB22DE89-0F3E-9245-B008-8604204CEC5A}"/>
                  </a:ext>
                </a:extLst>
              </p:cNvPr>
              <p:cNvSpPr txBox="1">
                <a:spLocks noChangeArrowheads="1"/>
              </p:cNvSpPr>
              <p:nvPr/>
            </p:nvSpPr>
            <p:spPr bwMode="gray">
              <a:xfrm>
                <a:off x="4190" y="1337"/>
                <a:ext cx="347"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en-US" sz="2600">
                    <a:solidFill>
                      <a:srgbClr val="000000"/>
                    </a:solidFill>
                    <a:latin typeface="Arial" panose="020B0604020202020204" pitchFamily="34" charset="0"/>
                  </a:rPr>
                  <a:t>3</a:t>
                </a:r>
              </a:p>
            </p:txBody>
          </p:sp>
          <p:sp>
            <p:nvSpPr>
              <p:cNvPr id="30747" name="Text Box 54">
                <a:extLst>
                  <a:ext uri="{FF2B5EF4-FFF2-40B4-BE49-F238E27FC236}">
                    <a16:creationId xmlns:a16="http://schemas.microsoft.com/office/drawing/2014/main" xmlns="" id="{1A24F988-8358-1B4C-83C9-6517FCB6AFC0}"/>
                  </a:ext>
                </a:extLst>
              </p:cNvPr>
              <p:cNvSpPr txBox="1">
                <a:spLocks noChangeArrowheads="1"/>
              </p:cNvSpPr>
              <p:nvPr/>
            </p:nvSpPr>
            <p:spPr bwMode="gray">
              <a:xfrm>
                <a:off x="3744" y="1776"/>
                <a:ext cx="1296" cy="1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eaLnBrk="1" hangingPunct="1">
                  <a:buFontTx/>
                  <a:buNone/>
                </a:pPr>
                <a:r>
                  <a:rPr lang="en-US" altLang="ko-KR" sz="2400" b="1">
                    <a:latin typeface="Times New Roman" panose="02020603050405020304" pitchFamily="18" charset="0"/>
                    <a:ea typeface="굴림" panose="020B0600000101010101" pitchFamily="34" charset="-127"/>
                  </a:rPr>
                  <a:t>Lý giải vì sao mình có cảm xúc đó</a:t>
                </a:r>
              </a:p>
            </p:txBody>
          </p:sp>
          <p:sp>
            <p:nvSpPr>
              <p:cNvPr id="30748" name="AutoShape 55">
                <a:extLst>
                  <a:ext uri="{FF2B5EF4-FFF2-40B4-BE49-F238E27FC236}">
                    <a16:creationId xmlns:a16="http://schemas.microsoft.com/office/drawing/2014/main" xmlns="" id="{D347F358-693E-3E44-9826-B28B2F8BF8DC}"/>
                  </a:ext>
                </a:extLst>
              </p:cNvPr>
              <p:cNvSpPr>
                <a:spLocks noChangeArrowheads="1"/>
              </p:cNvSpPr>
              <p:nvPr/>
            </p:nvSpPr>
            <p:spPr bwMode="gray">
              <a:xfrm>
                <a:off x="3692"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49" name="AutoShape 56">
                <a:extLst>
                  <a:ext uri="{FF2B5EF4-FFF2-40B4-BE49-F238E27FC236}">
                    <a16:creationId xmlns:a16="http://schemas.microsoft.com/office/drawing/2014/main" xmlns="" id="{E8AB2BC2-C679-5B43-9729-F4E3D0108777}"/>
                  </a:ext>
                </a:extLst>
              </p:cNvPr>
              <p:cNvSpPr>
                <a:spLocks noChangeArrowheads="1"/>
              </p:cNvSpPr>
              <p:nvPr/>
            </p:nvSpPr>
            <p:spPr bwMode="gray">
              <a:xfrm>
                <a:off x="3720"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grpSp>
          <p:nvGrpSpPr>
            <p:cNvPr id="7" name="Group 59">
              <a:extLst>
                <a:ext uri="{FF2B5EF4-FFF2-40B4-BE49-F238E27FC236}">
                  <a16:creationId xmlns:a16="http://schemas.microsoft.com/office/drawing/2014/main" xmlns="" id="{20A04D0C-D92F-4848-BB62-7338CC18ED71}"/>
                </a:ext>
              </a:extLst>
            </p:cNvPr>
            <p:cNvGrpSpPr>
              <a:grpSpLocks/>
            </p:cNvGrpSpPr>
            <p:nvPr/>
          </p:nvGrpSpPr>
          <p:grpSpPr bwMode="auto">
            <a:xfrm>
              <a:off x="8610600" y="1986416"/>
              <a:ext cx="1752600" cy="4414384"/>
              <a:chOff x="720" y="1299"/>
              <a:chExt cx="1367" cy="2539"/>
            </a:xfrm>
          </p:grpSpPr>
          <p:sp>
            <p:nvSpPr>
              <p:cNvPr id="30727" name="AutoShape 60">
                <a:extLst>
                  <a:ext uri="{FF2B5EF4-FFF2-40B4-BE49-F238E27FC236}">
                    <a16:creationId xmlns:a16="http://schemas.microsoft.com/office/drawing/2014/main" xmlns="" id="{E4E45BAA-ABA0-6045-B44A-08880A5A87B3}"/>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28" name="AutoShape 61">
                <a:extLst>
                  <a:ext uri="{FF2B5EF4-FFF2-40B4-BE49-F238E27FC236}">
                    <a16:creationId xmlns:a16="http://schemas.microsoft.com/office/drawing/2014/main" xmlns="" id="{3D53EC95-AB71-F94E-BB35-645630EE3878}"/>
                  </a:ext>
                </a:extLst>
              </p:cNvPr>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29" name="AutoShape 62">
                <a:extLst>
                  <a:ext uri="{FF2B5EF4-FFF2-40B4-BE49-F238E27FC236}">
                    <a16:creationId xmlns:a16="http://schemas.microsoft.com/office/drawing/2014/main" xmlns="" id="{06A501FE-33AD-CC45-9279-3F71EED34EA0}"/>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30" name="AutoShape 63">
                <a:extLst>
                  <a:ext uri="{FF2B5EF4-FFF2-40B4-BE49-F238E27FC236}">
                    <a16:creationId xmlns:a16="http://schemas.microsoft.com/office/drawing/2014/main" xmlns="" id="{31ED38F7-3DF2-9546-BB8B-C115DE09F19C}"/>
                  </a:ext>
                </a:extLst>
              </p:cNvPr>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31" name="AutoShape 64">
                <a:extLst>
                  <a:ext uri="{FF2B5EF4-FFF2-40B4-BE49-F238E27FC236}">
                    <a16:creationId xmlns:a16="http://schemas.microsoft.com/office/drawing/2014/main" xmlns="" id="{96A2F619-60F5-5B41-BAAE-A273DE5C66D0}"/>
                  </a:ext>
                </a:extLst>
              </p:cNvPr>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32" name="AutoShape 65">
                <a:extLst>
                  <a:ext uri="{FF2B5EF4-FFF2-40B4-BE49-F238E27FC236}">
                    <a16:creationId xmlns:a16="http://schemas.microsoft.com/office/drawing/2014/main" xmlns="" id="{EB85B5E9-8853-6B4F-AC57-E0ED6451DF7D}"/>
                  </a:ext>
                </a:extLst>
              </p:cNvPr>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nvGrpSpPr>
              <p:cNvPr id="30733" name="Group 66">
                <a:extLst>
                  <a:ext uri="{FF2B5EF4-FFF2-40B4-BE49-F238E27FC236}">
                    <a16:creationId xmlns:a16="http://schemas.microsoft.com/office/drawing/2014/main" xmlns="" id="{1BF92E71-4031-B745-BA7E-21D60B4C0BDC}"/>
                  </a:ext>
                </a:extLst>
              </p:cNvPr>
              <p:cNvGrpSpPr>
                <a:grpSpLocks/>
              </p:cNvGrpSpPr>
              <p:nvPr/>
            </p:nvGrpSpPr>
            <p:grpSpPr bwMode="auto">
              <a:xfrm>
                <a:off x="1189" y="1299"/>
                <a:ext cx="405" cy="392"/>
                <a:chOff x="1289" y="587"/>
                <a:chExt cx="668" cy="647"/>
              </a:xfrm>
            </p:grpSpPr>
            <p:sp>
              <p:nvSpPr>
                <p:cNvPr id="30736" name="Oval 67">
                  <a:extLst>
                    <a:ext uri="{FF2B5EF4-FFF2-40B4-BE49-F238E27FC236}">
                      <a16:creationId xmlns:a16="http://schemas.microsoft.com/office/drawing/2014/main" xmlns="" id="{31CA0164-42C1-EE46-A8F3-015E544ED3ED}"/>
                    </a:ext>
                  </a:extLst>
                </p:cNvPr>
                <p:cNvSpPr>
                  <a:spLocks noChangeArrowheads="1"/>
                </p:cNvSpPr>
                <p:nvPr/>
              </p:nvSpPr>
              <p:spPr bwMode="gray">
                <a:xfrm>
                  <a:off x="1289" y="670"/>
                  <a:ext cx="668" cy="493"/>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37" name="Oval 68">
                  <a:extLst>
                    <a:ext uri="{FF2B5EF4-FFF2-40B4-BE49-F238E27FC236}">
                      <a16:creationId xmlns:a16="http://schemas.microsoft.com/office/drawing/2014/main" xmlns="" id="{A4A1A0B0-4E38-6446-BADB-6326555B27DD}"/>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38" name="Oval 69">
                  <a:extLst>
                    <a:ext uri="{FF2B5EF4-FFF2-40B4-BE49-F238E27FC236}">
                      <a16:creationId xmlns:a16="http://schemas.microsoft.com/office/drawing/2014/main" xmlns="" id="{3DCE31DA-0CCF-FF43-AE18-FCB8AA0E521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39" name="Oval 70">
                  <a:extLst>
                    <a:ext uri="{FF2B5EF4-FFF2-40B4-BE49-F238E27FC236}">
                      <a16:creationId xmlns:a16="http://schemas.microsoft.com/office/drawing/2014/main" xmlns="" id="{BD598AE6-2602-F24B-8470-91AFACC75418}"/>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30740" name="Oval 71">
                  <a:extLst>
                    <a:ext uri="{FF2B5EF4-FFF2-40B4-BE49-F238E27FC236}">
                      <a16:creationId xmlns:a16="http://schemas.microsoft.com/office/drawing/2014/main" xmlns="" id="{69E1A437-C209-CD4C-9A1F-0436136D1E45}"/>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grpSp>
          <p:sp>
            <p:nvSpPr>
              <p:cNvPr id="30734" name="Text Box 72">
                <a:extLst>
                  <a:ext uri="{FF2B5EF4-FFF2-40B4-BE49-F238E27FC236}">
                    <a16:creationId xmlns:a16="http://schemas.microsoft.com/office/drawing/2014/main" xmlns="" id="{4E98BB5C-FEAA-2C47-8B87-E8EC3C07BBFA}"/>
                  </a:ext>
                </a:extLst>
              </p:cNvPr>
              <p:cNvSpPr txBox="1">
                <a:spLocks noChangeArrowheads="1"/>
              </p:cNvSpPr>
              <p:nvPr/>
            </p:nvSpPr>
            <p:spPr bwMode="gray">
              <a:xfrm>
                <a:off x="1245" y="1337"/>
                <a:ext cx="287"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spcBef>
                    <a:spcPct val="0"/>
                  </a:spcBef>
                  <a:buFontTx/>
                  <a:buNone/>
                </a:pPr>
                <a:r>
                  <a:rPr lang="en-US" altLang="en-US" sz="2600">
                    <a:solidFill>
                      <a:srgbClr val="000000"/>
                    </a:solidFill>
                    <a:latin typeface="Arial" panose="020B0604020202020204" pitchFamily="34" charset="0"/>
                  </a:rPr>
                  <a:t>4</a:t>
                </a:r>
              </a:p>
            </p:txBody>
          </p:sp>
          <p:sp>
            <p:nvSpPr>
              <p:cNvPr id="30735" name="Text Box 73">
                <a:extLst>
                  <a:ext uri="{FF2B5EF4-FFF2-40B4-BE49-F238E27FC236}">
                    <a16:creationId xmlns:a16="http://schemas.microsoft.com/office/drawing/2014/main" xmlns="" id="{294F438E-3563-D948-B80C-F5F29754F3D2}"/>
                  </a:ext>
                </a:extLst>
              </p:cNvPr>
              <p:cNvSpPr txBox="1">
                <a:spLocks noChangeArrowheads="1"/>
              </p:cNvSpPr>
              <p:nvPr/>
            </p:nvSpPr>
            <p:spPr bwMode="gray">
              <a:xfrm>
                <a:off x="768" y="1776"/>
                <a:ext cx="1295" cy="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eaLnBrk="1" hangingPunct="1">
                  <a:buFontTx/>
                  <a:buNone/>
                </a:pPr>
                <a:r>
                  <a:rPr lang="en-US" altLang="ko-KR" sz="1600" b="1">
                    <a:latin typeface="Times New Roman" panose="02020603050405020304" pitchFamily="18" charset="0"/>
                    <a:ea typeface="굴림" panose="020B0600000101010101" pitchFamily="34" charset="-127"/>
                  </a:rPr>
                  <a:t>Gọi đúng tên cảm xúc của mình và diễn đạt nó với đối tượng giao tiếp thay vì chỉ trích họ</a:t>
                </a:r>
                <a:r>
                  <a:rPr lang="en-US" altLang="ko-KR" sz="1600">
                    <a:latin typeface="Times New Roman" panose="02020603050405020304" pitchFamily="18" charset="0"/>
                    <a:ea typeface="굴림" panose="020B0600000101010101" pitchFamily="34" charset="-127"/>
                  </a:rPr>
                  <a:t> </a:t>
                </a:r>
              </a:p>
            </p:txBody>
          </p:sp>
        </p:grpSp>
      </p:grpSp>
    </p:spTree>
    <p:extLst>
      <p:ext uri="{BB962C8B-B14F-4D97-AF65-F5344CB8AC3E}">
        <p14:creationId xmlns:p14="http://schemas.microsoft.com/office/powerpoint/2010/main" xmlns="" val="12425780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xmlns="" id="{13015307-63BC-794A-9858-60D158D878E8}"/>
              </a:ext>
            </a:extLst>
          </p:cNvPr>
          <p:cNvSpPr>
            <a:spLocks noGrp="1" noChangeArrowheads="1"/>
          </p:cNvSpPr>
          <p:nvPr>
            <p:ph type="title"/>
          </p:nvPr>
        </p:nvSpPr>
        <p:spPr>
          <a:xfrm>
            <a:off x="1828801" y="457200"/>
            <a:ext cx="8621713" cy="1143000"/>
          </a:xfrm>
        </p:spPr>
        <p:txBody>
          <a:bodyPr/>
          <a:lstStyle/>
          <a:p>
            <a:pPr eaLnBrk="1" hangingPunct="1"/>
            <a:r>
              <a:rPr lang="en-US" altLang="en-US" b="1"/>
              <a:t>THỰC HÀNH THEO NHÓM: </a:t>
            </a:r>
          </a:p>
        </p:txBody>
      </p:sp>
      <p:sp>
        <p:nvSpPr>
          <p:cNvPr id="31746" name="AutoShape 131">
            <a:extLst>
              <a:ext uri="{FF2B5EF4-FFF2-40B4-BE49-F238E27FC236}">
                <a16:creationId xmlns:a16="http://schemas.microsoft.com/office/drawing/2014/main" xmlns="" id="{947FA605-9CD6-E347-BD4B-4DD99738F2E4}"/>
              </a:ext>
            </a:extLst>
          </p:cNvPr>
          <p:cNvSpPr>
            <a:spLocks noChangeArrowheads="1"/>
          </p:cNvSpPr>
          <p:nvPr/>
        </p:nvSpPr>
        <p:spPr bwMode="auto">
          <a:xfrm>
            <a:off x="3276600" y="1828800"/>
            <a:ext cx="6705600" cy="4114800"/>
          </a:xfrm>
          <a:prstGeom prst="cloudCallout">
            <a:avLst>
              <a:gd name="adj1" fmla="val -44505"/>
              <a:gd name="adj2" fmla="val 63347"/>
            </a:avLst>
          </a:prstGeom>
          <a:solidFill>
            <a:srgbClr val="00CCFF"/>
          </a:solidFill>
          <a:ln w="9525">
            <a:solidFill>
              <a:schemeClr val="tx1"/>
            </a:solidFill>
            <a:round/>
            <a:headEnd/>
            <a:tailEnd/>
          </a:ln>
        </p:spPr>
        <p:txBody>
          <a:bodyPr/>
          <a:lstStyle>
            <a:lvl1pPr>
              <a:spcBef>
                <a:spcPct val="20000"/>
              </a:spcBef>
              <a:buBlip>
                <a:blip r:embed="rId2"/>
              </a:buBlip>
              <a:defRPr sz="3200">
                <a:solidFill>
                  <a:schemeClr val="tx1"/>
                </a:solidFill>
                <a:latin typeface="Arial Narrow" panose="020B0604020202020204" pitchFamily="34" charset="0"/>
              </a:defRPr>
            </a:lvl1pPr>
            <a:lvl2pPr marL="742950" indent="-285750">
              <a:spcBef>
                <a:spcPct val="20000"/>
              </a:spcBef>
              <a:buChar char="–"/>
              <a:defRPr sz="2800">
                <a:solidFill>
                  <a:schemeClr val="tx1"/>
                </a:solidFill>
                <a:latin typeface="Arial Narrow" panose="020B0604020202020204" pitchFamily="34" charset="0"/>
              </a:defRPr>
            </a:lvl2pPr>
            <a:lvl3pPr marL="1143000" indent="-228600">
              <a:spcBef>
                <a:spcPct val="20000"/>
              </a:spcBef>
              <a:buChar char="•"/>
              <a:defRPr sz="2400">
                <a:solidFill>
                  <a:schemeClr val="tx1"/>
                </a:solidFill>
                <a:latin typeface="Arial Narrow" panose="020B0604020202020204" pitchFamily="34" charset="0"/>
              </a:defRPr>
            </a:lvl3pPr>
            <a:lvl4pPr marL="1600200" indent="-228600">
              <a:spcBef>
                <a:spcPct val="20000"/>
              </a:spcBef>
              <a:buChar char="–"/>
              <a:defRPr sz="2000">
                <a:solidFill>
                  <a:schemeClr val="tx1"/>
                </a:solidFill>
                <a:latin typeface="Arial Narrow" panose="020B0604020202020204" pitchFamily="34" charset="0"/>
              </a:defRPr>
            </a:lvl4pPr>
            <a:lvl5pPr marL="2057400" indent="-228600">
              <a:spcBef>
                <a:spcPct val="20000"/>
              </a:spcBef>
              <a:buChar char="»"/>
              <a:defRPr sz="2000">
                <a:solidFill>
                  <a:schemeClr val="tx1"/>
                </a:solidFill>
                <a:latin typeface="Arial Narrow"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4020202020204" pitchFamily="34" charset="0"/>
              </a:defRPr>
            </a:lvl9pPr>
          </a:lstStyle>
          <a:p>
            <a:pPr algn="ctr">
              <a:lnSpc>
                <a:spcPct val="150000"/>
              </a:lnSpc>
              <a:spcBef>
                <a:spcPct val="0"/>
              </a:spcBef>
              <a:buFontTx/>
              <a:buNone/>
            </a:pPr>
            <a:r>
              <a:rPr lang="en-US" altLang="en-US" sz="2800" b="1">
                <a:latin typeface="Times New Roman" panose="02020603050405020304" pitchFamily="18" charset="0"/>
              </a:rPr>
              <a:t>Đóng vai xử lý một tình huống giao tiếp có sư kiểm soát hoặc kiềm chế cảm xúc các bạn đã trải qua </a:t>
            </a:r>
          </a:p>
        </p:txBody>
      </p:sp>
    </p:spTree>
    <p:extLst>
      <p:ext uri="{BB962C8B-B14F-4D97-AF65-F5344CB8AC3E}">
        <p14:creationId xmlns:p14="http://schemas.microsoft.com/office/powerpoint/2010/main" xmlns="" val="41189244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C927E-AC47-B741-8AF3-B54D1BD87227}"/>
              </a:ext>
            </a:extLst>
          </p:cNvPr>
          <p:cNvSpPr>
            <a:spLocks noGrp="1"/>
          </p:cNvSpPr>
          <p:nvPr>
            <p:ph type="title"/>
          </p:nvPr>
        </p:nvSpPr>
        <p:spPr/>
        <p:txBody>
          <a:bodyPr/>
          <a:lstStyle/>
          <a:p>
            <a:pPr algn="ctr"/>
            <a:r>
              <a:rPr lang="en-US" sz="4000" b="1" dirty="0" err="1"/>
              <a:t>Kĩ</a:t>
            </a:r>
            <a:r>
              <a:rPr lang="en-US" sz="4000" b="1" dirty="0"/>
              <a:t> </a:t>
            </a:r>
            <a:r>
              <a:rPr lang="en-US" sz="4000" b="1" dirty="0" err="1"/>
              <a:t>năng</a:t>
            </a:r>
            <a:r>
              <a:rPr lang="en-US" sz="4000" b="1" dirty="0"/>
              <a:t> </a:t>
            </a:r>
            <a:r>
              <a:rPr lang="en-US" sz="4000" b="1" dirty="0" err="1"/>
              <a:t>lắng</a:t>
            </a:r>
            <a:r>
              <a:rPr lang="en-US" sz="4000" b="1" dirty="0"/>
              <a:t> </a:t>
            </a:r>
            <a:r>
              <a:rPr lang="en-US" sz="4000" b="1" dirty="0" err="1"/>
              <a:t>nghe</a:t>
            </a:r>
            <a:endParaRPr lang="en-US" sz="4000" b="1" dirty="0"/>
          </a:p>
        </p:txBody>
      </p:sp>
      <p:sp>
        <p:nvSpPr>
          <p:cNvPr id="3" name="Content Placeholder 2">
            <a:extLst>
              <a:ext uri="{FF2B5EF4-FFF2-40B4-BE49-F238E27FC236}">
                <a16:creationId xmlns:a16="http://schemas.microsoft.com/office/drawing/2014/main" xmlns="" id="{68BFB780-E187-1A41-A8EB-ED4D98E2CB48}"/>
              </a:ext>
            </a:extLst>
          </p:cNvPr>
          <p:cNvSpPr>
            <a:spLocks noGrp="1"/>
          </p:cNvSpPr>
          <p:nvPr>
            <p:ph idx="1"/>
          </p:nvPr>
        </p:nvSpPr>
        <p:spPr>
          <a:xfrm>
            <a:off x="1154954" y="2603500"/>
            <a:ext cx="10088779" cy="3416300"/>
          </a:xfrm>
        </p:spPr>
        <p:txBody>
          <a:bodyPr>
            <a:normAutofit/>
          </a:bodyPr>
          <a:lstStyle/>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năng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việc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nắm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 </a:t>
            </a:r>
            <a:r>
              <a:rPr lang="en-US" sz="3200" dirty="0" err="1">
                <a:latin typeface="Arial" panose="020B0604020202020204" pitchFamily="34" charset="0"/>
                <a:cs typeface="Arial" panose="020B0604020202020204" pitchFamily="34" charset="0"/>
              </a:rPr>
              <a:t>hiểu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xúc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tượng</a:t>
            </a:r>
            <a:r>
              <a:rPr lang="en-US" sz="3200" dirty="0">
                <a:latin typeface="Arial" panose="020B0604020202020204" pitchFamily="34" charset="0"/>
                <a:cs typeface="Arial" panose="020B0604020202020204" pitchFamily="34" charset="0"/>
              </a:rPr>
              <a:t> GT, </a:t>
            </a:r>
            <a:r>
              <a:rPr lang="en-US" sz="3200" dirty="0" err="1">
                <a:latin typeface="Arial" panose="020B0604020202020204" pitchFamily="34" charset="0"/>
                <a:cs typeface="Arial" panose="020B0604020202020204" pitchFamily="34" charset="0"/>
              </a:rPr>
              <a:t>đồng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tượng</a:t>
            </a:r>
            <a:r>
              <a:rPr lang="en-US" sz="3200" dirty="0">
                <a:latin typeface="Arial" panose="020B0604020202020204" pitchFamily="34" charset="0"/>
                <a:cs typeface="Arial" panose="020B0604020202020204" pitchFamily="34" charset="0"/>
              </a:rPr>
              <a:t> GT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trọng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chia </a:t>
            </a:r>
            <a:r>
              <a:rPr lang="en-US" sz="3200" dirty="0" err="1">
                <a:latin typeface="Arial" panose="020B0604020202020204" pitchFamily="34" charset="0"/>
                <a:cs typeface="Arial" panose="020B0604020202020204" pitchFamily="34" charset="0"/>
              </a:rPr>
              <a:t>sẻ</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8601949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a:hlinkClick r:id="rId2" action="ppaction://hlinksldjump"/>
          </p:cNvPr>
          <p:cNvSpPr>
            <a:spLocks noChangeArrowheads="1"/>
          </p:cNvSpPr>
          <p:nvPr/>
        </p:nvSpPr>
        <p:spPr bwMode="auto">
          <a:xfrm>
            <a:off x="5334000" y="381000"/>
            <a:ext cx="3276600" cy="1600200"/>
          </a:xfrm>
          <a:prstGeom prst="ellipse">
            <a:avLst/>
          </a:prstGeom>
          <a:solidFill>
            <a:srgbClr val="FF00FF"/>
          </a:solidFill>
          <a:ln w="9525">
            <a:solidFill>
              <a:srgbClr val="000000"/>
            </a:solidFill>
            <a:round/>
            <a:headEnd/>
            <a:tailEnd/>
          </a:ln>
        </p:spPr>
        <p:txBody>
          <a:bodyPr/>
          <a:lstStyle/>
          <a:p>
            <a:pPr algn="ct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1. </a:t>
            </a:r>
            <a:r>
              <a:rPr lang="vi-VN" sz="2800" dirty="0">
                <a:latin typeface="Times New Roman" pitchFamily="18" charset="0"/>
                <a:cs typeface="Times New Roman" pitchFamily="18" charset="0"/>
              </a:rPr>
              <a:t>Thu thập thông tin</a:t>
            </a:r>
            <a:endParaRPr lang="en-US" sz="2800" dirty="0">
              <a:solidFill>
                <a:srgbClr val="CCFF33"/>
              </a:solidFill>
              <a:latin typeface="Times New Roman" pitchFamily="18" charset="0"/>
              <a:cs typeface="Times New Roman" pitchFamily="18" charset="0"/>
            </a:endParaRPr>
          </a:p>
          <a:p>
            <a:pPr eaLnBrk="0" hangingPunct="0"/>
            <a:endParaRPr lang="en-US" sz="8000" dirty="0">
              <a:solidFill>
                <a:srgbClr val="CCFF33"/>
              </a:solidFill>
              <a:latin typeface="Times New Roman" pitchFamily="18" charset="0"/>
            </a:endParaRPr>
          </a:p>
        </p:txBody>
      </p:sp>
      <p:sp>
        <p:nvSpPr>
          <p:cNvPr id="9219" name="Oval 3">
            <a:hlinkClick r:id="rId3" action="ppaction://hlinksldjump"/>
          </p:cNvPr>
          <p:cNvSpPr>
            <a:spLocks noChangeArrowheads="1"/>
          </p:cNvSpPr>
          <p:nvPr/>
        </p:nvSpPr>
        <p:spPr bwMode="auto">
          <a:xfrm>
            <a:off x="7620000" y="2638426"/>
            <a:ext cx="3048000" cy="2085975"/>
          </a:xfrm>
          <a:prstGeom prst="ellipse">
            <a:avLst/>
          </a:prstGeom>
          <a:solidFill>
            <a:schemeClr val="accent2"/>
          </a:solidFill>
          <a:ln w="9525">
            <a:solidFill>
              <a:srgbClr val="000000"/>
            </a:solidFill>
            <a:round/>
            <a:headEnd/>
            <a:tailEnd/>
          </a:ln>
        </p:spPr>
        <p:txBody>
          <a:bodyPr/>
          <a:lstStyle/>
          <a:p>
            <a:pPr algn="ctr"/>
            <a:r>
              <a:rPr lang="en-US" sz="2800" dirty="0">
                <a:solidFill>
                  <a:srgbClr val="CCFF33"/>
                </a:solidFill>
                <a:latin typeface="Times New Roman" pitchFamily="18" charset="0"/>
                <a:cs typeface="Times New Roman" pitchFamily="18" charset="0"/>
              </a:rPr>
              <a:t>2. </a:t>
            </a:r>
            <a:r>
              <a:rPr lang="vi-VN" sz="2800" dirty="0">
                <a:solidFill>
                  <a:srgbClr val="CCFF33"/>
                </a:solidFill>
                <a:latin typeface="Times New Roman" pitchFamily="18" charset="0"/>
                <a:cs typeface="Times New Roman" pitchFamily="18" charset="0"/>
              </a:rPr>
              <a:t>Thiết lập quan hệ</a:t>
            </a:r>
            <a:endParaRPr lang="en-US" sz="2800" dirty="0">
              <a:solidFill>
                <a:srgbClr val="CCFF33"/>
              </a:solidFill>
              <a:latin typeface="Times New Roman" pitchFamily="18" charset="0"/>
            </a:endParaRPr>
          </a:p>
        </p:txBody>
      </p:sp>
      <p:sp>
        <p:nvSpPr>
          <p:cNvPr id="9220" name="Oval 4">
            <a:hlinkClick r:id="rId4" action="ppaction://hlinksldjump"/>
          </p:cNvPr>
          <p:cNvSpPr>
            <a:spLocks noChangeArrowheads="1"/>
          </p:cNvSpPr>
          <p:nvPr/>
        </p:nvSpPr>
        <p:spPr bwMode="auto">
          <a:xfrm>
            <a:off x="5191126" y="4724400"/>
            <a:ext cx="3267075" cy="1981200"/>
          </a:xfrm>
          <a:prstGeom prst="ellipse">
            <a:avLst/>
          </a:prstGeom>
          <a:solidFill>
            <a:srgbClr val="009900"/>
          </a:solidFill>
          <a:ln w="9525">
            <a:solidFill>
              <a:srgbClr val="000000"/>
            </a:solidFill>
            <a:round/>
            <a:headEnd/>
            <a:tailEnd/>
          </a:ln>
        </p:spPr>
        <p:txBody>
          <a:bodyPr/>
          <a:lstStyle/>
          <a:p>
            <a:pPr algn="ctr"/>
            <a:r>
              <a:rPr lang="vi-VN" sz="28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Nhận thức về đối tượng GT</a:t>
            </a:r>
            <a:r>
              <a:rPr lang="en-US" sz="2800" dirty="0">
                <a:latin typeface="Times New Roman" pitchFamily="18" charset="0"/>
                <a:cs typeface="Times New Roman" pitchFamily="18" charset="0"/>
              </a:rPr>
              <a:t> </a:t>
            </a:r>
            <a:r>
              <a:rPr lang="en-US" sz="2800" dirty="0">
                <a:solidFill>
                  <a:schemeClr val="folHlink"/>
                </a:solidFill>
                <a:latin typeface="Times New Roman" pitchFamily="18" charset="0"/>
                <a:cs typeface="Times New Roman" pitchFamily="18" charset="0"/>
              </a:rPr>
              <a:t> </a:t>
            </a:r>
            <a:r>
              <a:rPr lang="en-US" sz="4800" b="1" i="1" dirty="0">
                <a:solidFill>
                  <a:schemeClr val="folHlink"/>
                </a:solidFill>
                <a:latin typeface="Times New Roman" pitchFamily="18" charset="0"/>
                <a:cs typeface="Times New Roman" pitchFamily="18" charset="0"/>
              </a:rPr>
              <a:t>	</a:t>
            </a:r>
          </a:p>
          <a:p>
            <a:pPr eaLnBrk="0" hangingPunct="0"/>
            <a:endParaRPr lang="en-US" sz="2400" dirty="0">
              <a:solidFill>
                <a:srgbClr val="009900"/>
              </a:solidFill>
              <a:latin typeface="Times New Roman" pitchFamily="18" charset="0"/>
            </a:endParaRPr>
          </a:p>
        </p:txBody>
      </p:sp>
      <p:sp>
        <p:nvSpPr>
          <p:cNvPr id="9221" name="Rectangle 5"/>
          <p:cNvSpPr>
            <a:spLocks noChangeArrowheads="1"/>
          </p:cNvSpPr>
          <p:nvPr/>
        </p:nvSpPr>
        <p:spPr bwMode="auto">
          <a:xfrm>
            <a:off x="1524000" y="2720976"/>
            <a:ext cx="9144000" cy="646331"/>
          </a:xfrm>
          <a:prstGeom prst="rect">
            <a:avLst/>
          </a:prstGeom>
          <a:noFill/>
          <a:ln w="9525">
            <a:noFill/>
            <a:miter lim="800000"/>
            <a:headEnd/>
            <a:tailEnd/>
          </a:ln>
          <a:effectLst/>
        </p:spPr>
        <p:txBody>
          <a:bodyPr>
            <a:spAutoFit/>
          </a:bodyPr>
          <a:lstStyle/>
          <a:p>
            <a:pPr algn="just"/>
            <a:r>
              <a:rPr lang="en-US" sz="1200">
                <a:latin typeface="Times New Roman" pitchFamily="18" charset="0"/>
                <a:cs typeface="Times New Roman" pitchFamily="18" charset="0"/>
              </a:rPr>
              <a:t> </a:t>
            </a:r>
            <a:endParaRPr lang="en-US" sz="1200" b="1" i="1">
              <a:latin typeface="Times New Roman" pitchFamily="18" charset="0"/>
              <a:cs typeface="Times New Roman" pitchFamily="18" charset="0"/>
            </a:endParaRPr>
          </a:p>
          <a:p>
            <a:pPr eaLnBrk="0" hangingPunct="0"/>
            <a:endParaRPr lang="en-US" sz="2400">
              <a:latin typeface="Times New Roman" pitchFamily="18" charset="0"/>
            </a:endParaRPr>
          </a:p>
        </p:txBody>
      </p:sp>
      <p:sp>
        <p:nvSpPr>
          <p:cNvPr id="9222" name="Rectangle 6"/>
          <p:cNvSpPr>
            <a:spLocks noChangeArrowheads="1"/>
          </p:cNvSpPr>
          <p:nvPr/>
        </p:nvSpPr>
        <p:spPr bwMode="auto">
          <a:xfrm>
            <a:off x="2590800" y="3429001"/>
            <a:ext cx="9144000" cy="701675"/>
          </a:xfrm>
          <a:prstGeom prst="rect">
            <a:avLst/>
          </a:prstGeom>
          <a:noFill/>
          <a:ln w="9525">
            <a:noFill/>
            <a:miter lim="800000"/>
            <a:headEnd/>
            <a:tailEnd/>
          </a:ln>
          <a:effectLst/>
        </p:spPr>
        <p:txBody>
          <a:bodyPr>
            <a:spAutoFit/>
          </a:bodyPr>
          <a:lstStyle/>
          <a:p>
            <a:r>
              <a:rPr lang="en-US" sz="1600">
                <a:latin typeface="Times New Roman" pitchFamily="18" charset="0"/>
              </a:rPr>
              <a:t> </a:t>
            </a:r>
            <a:r>
              <a:rPr lang="en-US" sz="900">
                <a:latin typeface="Times New Roman" pitchFamily="18" charset="0"/>
              </a:rPr>
              <a:t>                 </a:t>
            </a:r>
            <a:endParaRPr lang="en-US" sz="2400">
              <a:latin typeface="Times New Roman" pitchFamily="18" charset="0"/>
            </a:endParaRPr>
          </a:p>
          <a:p>
            <a:pPr eaLnBrk="0" hangingPunct="0"/>
            <a:r>
              <a:rPr lang="en-US" sz="1200">
                <a:latin typeface="Times New Roman" pitchFamily="18" charset="0"/>
                <a:cs typeface="Times New Roman" pitchFamily="18" charset="0"/>
              </a:rPr>
              <a:t> </a:t>
            </a:r>
            <a:endParaRPr lang="en-US" sz="1200" b="1" i="1">
              <a:latin typeface="Times New Roman" pitchFamily="18" charset="0"/>
              <a:cs typeface="Times New Roman" pitchFamily="18" charset="0"/>
            </a:endParaRPr>
          </a:p>
          <a:p>
            <a:pPr eaLnBrk="0" hangingPunct="0"/>
            <a:r>
              <a:rPr lang="en-US" sz="1200">
                <a:latin typeface="Times New Roman" pitchFamily="18" charset="0"/>
                <a:cs typeface="Times New Roman" pitchFamily="18" charset="0"/>
              </a:rPr>
              <a:t> </a:t>
            </a:r>
            <a:endParaRPr lang="en-US" sz="1200" b="1" i="1">
              <a:latin typeface="Times New Roman" pitchFamily="18" charset="0"/>
              <a:cs typeface="Times New Roman" pitchFamily="18" charset="0"/>
            </a:endParaRPr>
          </a:p>
        </p:txBody>
      </p:sp>
      <p:sp>
        <p:nvSpPr>
          <p:cNvPr id="9224" name="Oval 8">
            <a:hlinkClick r:id="rId5" action="ppaction://hlinksldjump"/>
          </p:cNvPr>
          <p:cNvSpPr>
            <a:spLocks noChangeArrowheads="1"/>
          </p:cNvSpPr>
          <p:nvPr/>
        </p:nvSpPr>
        <p:spPr bwMode="auto">
          <a:xfrm>
            <a:off x="1752600" y="4038600"/>
            <a:ext cx="3124200" cy="2057400"/>
          </a:xfrm>
          <a:prstGeom prst="ellipse">
            <a:avLst/>
          </a:prstGeom>
          <a:solidFill>
            <a:srgbClr val="CCFF33"/>
          </a:solidFill>
          <a:ln w="9525">
            <a:solidFill>
              <a:schemeClr val="tx1"/>
            </a:solidFill>
            <a:round/>
            <a:headEnd/>
            <a:tailEnd/>
          </a:ln>
          <a:effectLst/>
        </p:spPr>
        <p:txBody>
          <a:bodyPr wrap="none" anchor="ctr"/>
          <a:lstStyle/>
          <a:p>
            <a:pPr algn="ctr"/>
            <a:r>
              <a:rPr lang="vi-VN" sz="2800" dirty="0">
                <a:solidFill>
                  <a:srgbClr val="990000"/>
                </a:solidFill>
                <a:latin typeface="Times New Roman" pitchFamily="18" charset="0"/>
                <a:cs typeface="Times New Roman" pitchFamily="18" charset="0"/>
              </a:rPr>
              <a:t>4</a:t>
            </a:r>
            <a:r>
              <a:rPr lang="en-US" sz="2800" dirty="0">
                <a:solidFill>
                  <a:srgbClr val="990000"/>
                </a:solidFill>
                <a:latin typeface="Times New Roman" pitchFamily="18" charset="0"/>
                <a:cs typeface="Times New Roman" pitchFamily="18" charset="0"/>
              </a:rPr>
              <a:t>. T</a:t>
            </a:r>
            <a:r>
              <a:rPr lang="vi-VN" sz="2800" dirty="0">
                <a:solidFill>
                  <a:srgbClr val="990000"/>
                </a:solidFill>
                <a:latin typeface="Times New Roman" pitchFamily="18" charset="0"/>
                <a:cs typeface="Times New Roman" pitchFamily="18" charset="0"/>
              </a:rPr>
              <a:t>hể hiện </a:t>
            </a:r>
          </a:p>
          <a:p>
            <a:pPr algn="ctr"/>
            <a:r>
              <a:rPr lang="vi-VN" sz="2800" dirty="0">
                <a:solidFill>
                  <a:srgbClr val="990000"/>
                </a:solidFill>
                <a:latin typeface="Times New Roman" pitchFamily="18" charset="0"/>
                <a:cs typeface="Times New Roman" pitchFamily="18" charset="0"/>
              </a:rPr>
              <a:t>sự tôn trọng, </a:t>
            </a:r>
          </a:p>
          <a:p>
            <a:pPr algn="ctr"/>
            <a:r>
              <a:rPr lang="vi-VN" sz="2800" dirty="0">
                <a:solidFill>
                  <a:srgbClr val="990000"/>
                </a:solidFill>
                <a:latin typeface="Times New Roman" pitchFamily="18" charset="0"/>
                <a:cs typeface="Times New Roman" pitchFamily="18" charset="0"/>
              </a:rPr>
              <a:t>quan tâm</a:t>
            </a:r>
            <a:r>
              <a:rPr lang="en-US" sz="2800" dirty="0">
                <a:solidFill>
                  <a:srgbClr val="990000"/>
                </a:solidFill>
                <a:latin typeface="Times New Roman" pitchFamily="18" charset="0"/>
                <a:cs typeface="Times New Roman" pitchFamily="18" charset="0"/>
              </a:rPr>
              <a:t>, </a:t>
            </a:r>
            <a:r>
              <a:rPr lang="en-US" sz="2800" dirty="0" err="1">
                <a:solidFill>
                  <a:srgbClr val="990000"/>
                </a:solidFill>
                <a:latin typeface="Times New Roman" pitchFamily="18" charset="0"/>
                <a:cs typeface="Times New Roman" pitchFamily="18" charset="0"/>
              </a:rPr>
              <a:t>thiện</a:t>
            </a:r>
            <a:r>
              <a:rPr lang="en-US" sz="2800" dirty="0">
                <a:solidFill>
                  <a:srgbClr val="990000"/>
                </a:solidFill>
                <a:latin typeface="Times New Roman" pitchFamily="18" charset="0"/>
                <a:cs typeface="Times New Roman" pitchFamily="18" charset="0"/>
              </a:rPr>
              <a:t> </a:t>
            </a:r>
            <a:r>
              <a:rPr lang="en-US" sz="2800" dirty="0" err="1">
                <a:solidFill>
                  <a:srgbClr val="990000"/>
                </a:solidFill>
                <a:latin typeface="Times New Roman" pitchFamily="18" charset="0"/>
                <a:cs typeface="Times New Roman" pitchFamily="18" charset="0"/>
              </a:rPr>
              <a:t>chí</a:t>
            </a:r>
            <a:r>
              <a:rPr lang="en-US" sz="2800" dirty="0">
                <a:solidFill>
                  <a:srgbClr val="990000"/>
                </a:solidFill>
                <a:latin typeface="Times New Roman" pitchFamily="18" charset="0"/>
                <a:cs typeface="Times New Roman" pitchFamily="18" charset="0"/>
              </a:rPr>
              <a:t> </a:t>
            </a:r>
          </a:p>
          <a:p>
            <a:pPr algn="ctr"/>
            <a:endParaRPr lang="en-US" sz="2400" dirty="0">
              <a:solidFill>
                <a:srgbClr val="990000"/>
              </a:solidFill>
              <a:latin typeface=".VnTime" pitchFamily="34" charset="0"/>
              <a:cs typeface="Times New Roman" pitchFamily="18" charset="0"/>
            </a:endParaRPr>
          </a:p>
        </p:txBody>
      </p:sp>
      <p:sp>
        <p:nvSpPr>
          <p:cNvPr id="9225" name="Oval 9">
            <a:hlinkClick r:id="rId6" action="ppaction://hlinksldjump"/>
          </p:cNvPr>
          <p:cNvSpPr>
            <a:spLocks noChangeArrowheads="1"/>
          </p:cNvSpPr>
          <p:nvPr/>
        </p:nvSpPr>
        <p:spPr bwMode="auto">
          <a:xfrm>
            <a:off x="1676400" y="990600"/>
            <a:ext cx="2895600" cy="1981200"/>
          </a:xfrm>
          <a:prstGeom prst="ellipse">
            <a:avLst/>
          </a:prstGeom>
          <a:solidFill>
            <a:srgbClr val="CC99FF"/>
          </a:solidFill>
          <a:ln w="9525">
            <a:solidFill>
              <a:schemeClr val="tx1"/>
            </a:solidFill>
            <a:round/>
            <a:headEnd/>
            <a:tailEnd/>
          </a:ln>
          <a:effectLst/>
        </p:spPr>
        <p:txBody>
          <a:bodyPr wrap="none" anchor="ctr"/>
          <a:lstStyle/>
          <a:p>
            <a:pPr algn="ctr"/>
            <a:r>
              <a:rPr lang="vi-VN" sz="2800" dirty="0">
                <a:solidFill>
                  <a:srgbClr val="CC0099"/>
                </a:solidFill>
                <a:latin typeface="Times New Roman" pitchFamily="18" charset="0"/>
                <a:cs typeface="Times New Roman" pitchFamily="18" charset="0"/>
              </a:rPr>
              <a:t>5</a:t>
            </a:r>
            <a:r>
              <a:rPr lang="en-US" sz="2800" dirty="0">
                <a:solidFill>
                  <a:srgbClr val="CC0099"/>
                </a:solidFill>
                <a:latin typeface="Times New Roman" pitchFamily="18" charset="0"/>
                <a:cs typeface="Times New Roman" pitchFamily="18" charset="0"/>
              </a:rPr>
              <a:t>. </a:t>
            </a:r>
            <a:r>
              <a:rPr lang="vi-VN" sz="2800" dirty="0">
                <a:solidFill>
                  <a:srgbClr val="CC0099"/>
                </a:solidFill>
                <a:latin typeface="Times New Roman" pitchFamily="18" charset="0"/>
                <a:cs typeface="Times New Roman" pitchFamily="18" charset="0"/>
              </a:rPr>
              <a:t>Giải tỏa </a:t>
            </a:r>
          </a:p>
          <a:p>
            <a:pPr algn="ctr"/>
            <a:r>
              <a:rPr lang="vi-VN" sz="2800" dirty="0">
                <a:solidFill>
                  <a:srgbClr val="CC0099"/>
                </a:solidFill>
                <a:latin typeface="Times New Roman" pitchFamily="18" charset="0"/>
                <a:cs typeface="Times New Roman" pitchFamily="18" charset="0"/>
              </a:rPr>
              <a:t>về tâm lý </a:t>
            </a:r>
          </a:p>
          <a:p>
            <a:pPr algn="ctr"/>
            <a:r>
              <a:rPr lang="vi-VN" sz="2800" dirty="0">
                <a:solidFill>
                  <a:srgbClr val="CC0099"/>
                </a:solidFill>
                <a:latin typeface="Times New Roman" pitchFamily="18" charset="0"/>
                <a:cs typeface="Times New Roman" pitchFamily="18" charset="0"/>
              </a:rPr>
              <a:t>cho người nói</a:t>
            </a:r>
            <a:endParaRPr lang="en-US" sz="2800" dirty="0">
              <a:solidFill>
                <a:srgbClr val="CC0099"/>
              </a:solidFill>
              <a:latin typeface="Times New Roman" pitchFamily="18" charset="0"/>
              <a:cs typeface="Times New Roman" pitchFamily="18" charset="0"/>
            </a:endParaRPr>
          </a:p>
        </p:txBody>
      </p:sp>
      <p:sp>
        <p:nvSpPr>
          <p:cNvPr id="9226" name="AutoShape 10"/>
          <p:cNvSpPr>
            <a:spLocks noChangeArrowheads="1"/>
          </p:cNvSpPr>
          <p:nvPr/>
        </p:nvSpPr>
        <p:spPr bwMode="auto">
          <a:xfrm rot="3004484">
            <a:off x="8141637" y="1962417"/>
            <a:ext cx="858724"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9227" name="AutoShape 11"/>
          <p:cNvSpPr>
            <a:spLocks noChangeArrowheads="1"/>
          </p:cNvSpPr>
          <p:nvPr/>
        </p:nvSpPr>
        <p:spPr bwMode="auto">
          <a:xfrm rot="16200000">
            <a:off x="2209800" y="3276600"/>
            <a:ext cx="914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9228" name="AutoShape 12"/>
          <p:cNvSpPr>
            <a:spLocks noChangeArrowheads="1"/>
          </p:cNvSpPr>
          <p:nvPr/>
        </p:nvSpPr>
        <p:spPr bwMode="auto">
          <a:xfrm rot="11993820">
            <a:off x="4290618" y="5943600"/>
            <a:ext cx="838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9229" name="AutoShape 13"/>
          <p:cNvSpPr>
            <a:spLocks noChangeArrowheads="1"/>
          </p:cNvSpPr>
          <p:nvPr/>
        </p:nvSpPr>
        <p:spPr bwMode="auto">
          <a:xfrm rot="8086586">
            <a:off x="8511585" y="5055777"/>
            <a:ext cx="909373"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9231" name="AutoShape 15"/>
          <p:cNvSpPr>
            <a:spLocks noChangeArrowheads="1"/>
          </p:cNvSpPr>
          <p:nvPr/>
        </p:nvSpPr>
        <p:spPr bwMode="auto">
          <a:xfrm rot="20414388">
            <a:off x="4366992" y="964873"/>
            <a:ext cx="838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3074" name="Picture 2" descr="ANd9GcQoit6ApFjMVVaGo_LF4syoDhh40Epr8w5SvFK2tE_sg_FREQSdlg"/>
          <p:cNvPicPr>
            <a:picLocks noChangeAspect="1" noChangeArrowheads="1"/>
          </p:cNvPicPr>
          <p:nvPr/>
        </p:nvPicPr>
        <p:blipFill>
          <a:blip r:embed="rId7"/>
          <a:srcRect/>
          <a:stretch>
            <a:fillRect/>
          </a:stretch>
        </p:blipFill>
        <p:spPr bwMode="auto">
          <a:xfrm>
            <a:off x="4724400" y="2286000"/>
            <a:ext cx="2628900" cy="2286000"/>
          </a:xfrm>
          <a:prstGeom prst="rect">
            <a:avLst/>
          </a:prstGeom>
          <a:noFill/>
          <a:ln w="9525">
            <a:noFill/>
            <a:miter lim="800000"/>
            <a:headEnd/>
            <a:tailEnd/>
          </a:ln>
        </p:spPr>
      </p:pic>
    </p:spTree>
    <p:extLst>
      <p:ext uri="{BB962C8B-B14F-4D97-AF65-F5344CB8AC3E}">
        <p14:creationId xmlns:p14="http://schemas.microsoft.com/office/powerpoint/2010/main" xmlns="" val="166166894"/>
      </p:ext>
    </p:extLst>
  </p:cSld>
  <p:clrMapOvr>
    <a:masterClrMapping/>
  </p:clrMapOvr>
  <p:transition spd="slow">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D80AE309-B7A8-405B-A78F-E82B7EB95770}" type="slidenum">
              <a:rPr lang="en-US" smtClean="0">
                <a:latin typeface="Arial" pitchFamily="34" charset="0"/>
              </a:rPr>
              <a:pPr/>
              <a:t>59</a:t>
            </a:fld>
            <a:endParaRPr lang="en-US">
              <a:latin typeface="Arial" pitchFamily="34" charset="0"/>
            </a:endParaRPr>
          </a:p>
        </p:txBody>
      </p:sp>
      <p:grpSp>
        <p:nvGrpSpPr>
          <p:cNvPr id="2" name="Group 30"/>
          <p:cNvGrpSpPr>
            <a:grpSpLocks/>
          </p:cNvGrpSpPr>
          <p:nvPr/>
        </p:nvGrpSpPr>
        <p:grpSpPr bwMode="auto">
          <a:xfrm>
            <a:off x="3048001" y="1204914"/>
            <a:ext cx="3711575" cy="2473325"/>
            <a:chOff x="960" y="759"/>
            <a:chExt cx="2338" cy="1558"/>
          </a:xfrm>
        </p:grpSpPr>
        <p:sp>
          <p:nvSpPr>
            <p:cNvPr id="139268" name="Freeform 4"/>
            <p:cNvSpPr>
              <a:spLocks/>
            </p:cNvSpPr>
            <p:nvPr/>
          </p:nvSpPr>
          <p:spPr bwMode="gray">
            <a:xfrm>
              <a:off x="1344" y="1621"/>
              <a:ext cx="1954" cy="696"/>
            </a:xfrm>
            <a:custGeom>
              <a:avLst/>
              <a:gdLst/>
              <a:ahLst/>
              <a:cxnLst>
                <a:cxn ang="0">
                  <a:pos x="2" y="102"/>
                </a:cxn>
                <a:cxn ang="0">
                  <a:pos x="26" y="91"/>
                </a:cxn>
                <a:cxn ang="0">
                  <a:pos x="71" y="71"/>
                </a:cxn>
                <a:cxn ang="0">
                  <a:pos x="135" y="49"/>
                </a:cxn>
                <a:cxn ang="0">
                  <a:pos x="218" y="27"/>
                </a:cxn>
                <a:cxn ang="0">
                  <a:pos x="316" y="9"/>
                </a:cxn>
                <a:cxn ang="0">
                  <a:pos x="427" y="0"/>
                </a:cxn>
                <a:cxn ang="0">
                  <a:pos x="552" y="3"/>
                </a:cxn>
                <a:cxn ang="0">
                  <a:pos x="687" y="22"/>
                </a:cxn>
                <a:cxn ang="0">
                  <a:pos x="821" y="60"/>
                </a:cxn>
                <a:cxn ang="0">
                  <a:pos x="929" y="104"/>
                </a:cxn>
                <a:cxn ang="0">
                  <a:pos x="1015" y="150"/>
                </a:cxn>
                <a:cxn ang="0">
                  <a:pos x="1078" y="195"/>
                </a:cxn>
                <a:cxn ang="0">
                  <a:pos x="1122" y="233"/>
                </a:cxn>
                <a:cxn ang="0">
                  <a:pos x="1146" y="258"/>
                </a:cxn>
                <a:cxn ang="0">
                  <a:pos x="1154" y="269"/>
                </a:cxn>
                <a:cxn ang="0">
                  <a:pos x="1162" y="467"/>
                </a:cxn>
                <a:cxn ang="0">
                  <a:pos x="990" y="356"/>
                </a:cxn>
                <a:cxn ang="0">
                  <a:pos x="982" y="346"/>
                </a:cxn>
                <a:cxn ang="0">
                  <a:pos x="960" y="319"/>
                </a:cxn>
                <a:cxn ang="0">
                  <a:pos x="922" y="280"/>
                </a:cxn>
                <a:cxn ang="0">
                  <a:pos x="863" y="235"/>
                </a:cxn>
                <a:cxn ang="0">
                  <a:pos x="785" y="187"/>
                </a:cxn>
                <a:cxn ang="0">
                  <a:pos x="683" y="142"/>
                </a:cxn>
                <a:cxn ang="0">
                  <a:pos x="554" y="106"/>
                </a:cxn>
                <a:cxn ang="0">
                  <a:pos x="425" y="83"/>
                </a:cxn>
                <a:cxn ang="0">
                  <a:pos x="307" y="74"/>
                </a:cxn>
                <a:cxn ang="0">
                  <a:pos x="205" y="75"/>
                </a:cxn>
                <a:cxn ang="0">
                  <a:pos x="120" y="82"/>
                </a:cxn>
                <a:cxn ang="0">
                  <a:pos x="55" y="92"/>
                </a:cxn>
                <a:cxn ang="0">
                  <a:pos x="14" y="100"/>
                </a:cxn>
                <a:cxn ang="0">
                  <a:pos x="0" y="104"/>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w="0">
              <a:noFill/>
              <a:prstDash val="solid"/>
              <a:round/>
              <a:headEnd/>
              <a:tailEnd/>
            </a:ln>
            <a:effectLst>
              <a:outerShdw dist="107763" dir="2700000" algn="ctr" rotWithShape="0">
                <a:srgbClr val="B2B2B2">
                  <a:alpha val="50000"/>
                </a:srgbClr>
              </a:outerShdw>
            </a:effectLst>
          </p:spPr>
          <p:txBody>
            <a:bodyPr/>
            <a:lstStyle/>
            <a:p>
              <a:pPr>
                <a:defRPr/>
              </a:pPr>
              <a:endParaRPr lang="en-US">
                <a:latin typeface="Arial" charset="0"/>
              </a:endParaRPr>
            </a:p>
          </p:txBody>
        </p:sp>
        <p:sp>
          <p:nvSpPr>
            <p:cNvPr id="36883" name="AutoShape 9"/>
            <p:cNvSpPr>
              <a:spLocks noChangeArrowheads="1"/>
            </p:cNvSpPr>
            <p:nvPr/>
          </p:nvSpPr>
          <p:spPr bwMode="gray">
            <a:xfrm>
              <a:off x="960" y="759"/>
              <a:ext cx="2256" cy="450"/>
            </a:xfrm>
            <a:prstGeom prst="roundRect">
              <a:avLst>
                <a:gd name="adj" fmla="val 16667"/>
              </a:avLst>
            </a:prstGeom>
            <a:noFill/>
            <a:ln w="28575">
              <a:solidFill>
                <a:srgbClr val="FF00FF"/>
              </a:solidFill>
              <a:round/>
              <a:headEnd/>
              <a:tailEnd/>
            </a:ln>
          </p:spPr>
          <p:txBody>
            <a:bodyPr wrap="square">
              <a:spAutoFit/>
            </a:bodyPr>
            <a:lstStyle/>
            <a:p>
              <a:pPr algn="ctr" eaLnBrk="0" hangingPunct="0"/>
              <a:r>
                <a:rPr lang="en-US" sz="3600" b="1" dirty="0" err="1">
                  <a:solidFill>
                    <a:srgbClr val="FF00FF"/>
                  </a:solidFill>
                  <a:latin typeface="Times New Roman" pitchFamily="18" charset="0"/>
                  <a:cs typeface="Times New Roman" pitchFamily="18" charset="0"/>
                </a:rPr>
                <a:t>Nghe</a:t>
              </a:r>
              <a:r>
                <a:rPr lang="en-US" sz="3600" b="1" dirty="0">
                  <a:solidFill>
                    <a:srgbClr val="FF00FF"/>
                  </a:solidFill>
                  <a:latin typeface="Times New Roman" pitchFamily="18" charset="0"/>
                  <a:cs typeface="Times New Roman" pitchFamily="18" charset="0"/>
                </a:rPr>
                <a:t> </a:t>
              </a:r>
              <a:r>
                <a:rPr lang="en-US" sz="3600" b="1" dirty="0" err="1">
                  <a:solidFill>
                    <a:srgbClr val="FF00FF"/>
                  </a:solidFill>
                  <a:latin typeface="Times New Roman" pitchFamily="18" charset="0"/>
                  <a:cs typeface="Times New Roman" pitchFamily="18" charset="0"/>
                </a:rPr>
                <a:t>thông</a:t>
              </a:r>
              <a:r>
                <a:rPr lang="en-US" sz="3600" b="1" dirty="0">
                  <a:solidFill>
                    <a:srgbClr val="FF00FF"/>
                  </a:solidFill>
                  <a:latin typeface="Times New Roman" pitchFamily="18" charset="0"/>
                  <a:cs typeface="Times New Roman" pitchFamily="18" charset="0"/>
                </a:rPr>
                <a:t> tin</a:t>
              </a:r>
            </a:p>
          </p:txBody>
        </p:sp>
      </p:grpSp>
      <p:grpSp>
        <p:nvGrpSpPr>
          <p:cNvPr id="3" name="Group 27"/>
          <p:cNvGrpSpPr>
            <a:grpSpLocks/>
          </p:cNvGrpSpPr>
          <p:nvPr/>
        </p:nvGrpSpPr>
        <p:grpSpPr bwMode="auto">
          <a:xfrm>
            <a:off x="1524000" y="1"/>
            <a:ext cx="5867400" cy="1019175"/>
            <a:chOff x="576" y="0"/>
            <a:chExt cx="3696" cy="642"/>
          </a:xfrm>
        </p:grpSpPr>
        <p:sp>
          <p:nvSpPr>
            <p:cNvPr id="36876" name="Rectangle 21"/>
            <p:cNvSpPr>
              <a:spLocks noChangeArrowheads="1"/>
            </p:cNvSpPr>
            <p:nvPr/>
          </p:nvSpPr>
          <p:spPr bwMode="gray">
            <a:xfrm>
              <a:off x="576" y="165"/>
              <a:ext cx="3451" cy="411"/>
            </a:xfrm>
            <a:prstGeom prst="rect">
              <a:avLst/>
            </a:prstGeom>
            <a:gradFill rotWithShape="1">
              <a:gsLst>
                <a:gs pos="0">
                  <a:srgbClr val="004B70">
                    <a:alpha val="79999"/>
                  </a:srgbClr>
                </a:gs>
                <a:gs pos="100000">
                  <a:srgbClr val="33AD8A"/>
                </a:gs>
              </a:gsLst>
              <a:lin ang="0" scaled="1"/>
            </a:gradFill>
            <a:ln w="9525" algn="ctr">
              <a:noFill/>
              <a:miter lim="800000"/>
              <a:headEnd/>
              <a:tailEnd/>
            </a:ln>
          </p:spPr>
          <p:txBody>
            <a:bodyPr wrap="none" anchor="ctr"/>
            <a:lstStyle/>
            <a:p>
              <a:endParaRPr lang="en-US"/>
            </a:p>
          </p:txBody>
        </p:sp>
        <p:grpSp>
          <p:nvGrpSpPr>
            <p:cNvPr id="4" name="Group 22"/>
            <p:cNvGrpSpPr>
              <a:grpSpLocks/>
            </p:cNvGrpSpPr>
            <p:nvPr/>
          </p:nvGrpSpPr>
          <p:grpSpPr bwMode="auto">
            <a:xfrm>
              <a:off x="3577" y="0"/>
              <a:ext cx="695" cy="642"/>
              <a:chOff x="2016" y="1920"/>
              <a:chExt cx="1680" cy="1680"/>
            </a:xfrm>
          </p:grpSpPr>
          <p:sp>
            <p:nvSpPr>
              <p:cNvPr id="36880" name="Oval 23"/>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noFill/>
                <a:round/>
                <a:headEnd/>
                <a:tailEnd/>
              </a:ln>
            </p:spPr>
            <p:txBody>
              <a:bodyPr wrap="none" anchor="ctr"/>
              <a:lstStyle/>
              <a:p>
                <a:endParaRPr lang="en-US"/>
              </a:p>
            </p:txBody>
          </p:sp>
          <p:sp>
            <p:nvSpPr>
              <p:cNvPr id="36881" name="Freeform 24"/>
              <p:cNvSpPr>
                <a:spLocks/>
              </p:cNvSpPr>
              <p:nvPr/>
            </p:nvSpPr>
            <p:spPr bwMode="gray">
              <a:xfrm>
                <a:off x="2208" y="1948"/>
                <a:ext cx="1296" cy="634"/>
              </a:xfrm>
              <a:custGeom>
                <a:avLst/>
                <a:gdLst>
                  <a:gd name="T0" fmla="*/ 1205 w 1321"/>
                  <a:gd name="T1" fmla="*/ 252 h 712"/>
                  <a:gd name="T2" fmla="*/ 1220 w 1321"/>
                  <a:gd name="T3" fmla="*/ 279 h 712"/>
                  <a:gd name="T4" fmla="*/ 1223 w 1321"/>
                  <a:gd name="T5" fmla="*/ 302 h 712"/>
                  <a:gd name="T6" fmla="*/ 1218 w 1321"/>
                  <a:gd name="T7" fmla="*/ 324 h 712"/>
                  <a:gd name="T8" fmla="*/ 1202 w 1321"/>
                  <a:gd name="T9" fmla="*/ 345 h 712"/>
                  <a:gd name="T10" fmla="*/ 1178 w 1321"/>
                  <a:gd name="T11" fmla="*/ 364 h 712"/>
                  <a:gd name="T12" fmla="*/ 1148 w 1321"/>
                  <a:gd name="T13" fmla="*/ 380 h 712"/>
                  <a:gd name="T14" fmla="*/ 1108 w 1321"/>
                  <a:gd name="T15" fmla="*/ 394 h 712"/>
                  <a:gd name="T16" fmla="*/ 1063 w 1321"/>
                  <a:gd name="T17" fmla="*/ 409 h 712"/>
                  <a:gd name="T18" fmla="*/ 1011 w 1321"/>
                  <a:gd name="T19" fmla="*/ 419 h 712"/>
                  <a:gd name="T20" fmla="*/ 955 w 1321"/>
                  <a:gd name="T21" fmla="*/ 429 h 712"/>
                  <a:gd name="T22" fmla="*/ 896 w 1321"/>
                  <a:gd name="T23" fmla="*/ 436 h 712"/>
                  <a:gd name="T24" fmla="*/ 830 w 1321"/>
                  <a:gd name="T25" fmla="*/ 443 h 712"/>
                  <a:gd name="T26" fmla="*/ 763 w 1321"/>
                  <a:gd name="T27" fmla="*/ 446 h 712"/>
                  <a:gd name="T28" fmla="*/ 737 w 1321"/>
                  <a:gd name="T29" fmla="*/ 448 h 712"/>
                  <a:gd name="T30" fmla="*/ 441 w 1321"/>
                  <a:gd name="T31" fmla="*/ 448 h 712"/>
                  <a:gd name="T32" fmla="*/ 437 w 1321"/>
                  <a:gd name="T33" fmla="*/ 448 h 712"/>
                  <a:gd name="T34" fmla="*/ 379 w 1321"/>
                  <a:gd name="T35" fmla="*/ 445 h 712"/>
                  <a:gd name="T36" fmla="*/ 323 w 1321"/>
                  <a:gd name="T37" fmla="*/ 443 h 712"/>
                  <a:gd name="T38" fmla="*/ 270 w 1321"/>
                  <a:gd name="T39" fmla="*/ 438 h 712"/>
                  <a:gd name="T40" fmla="*/ 219 w 1321"/>
                  <a:gd name="T41" fmla="*/ 434 h 712"/>
                  <a:gd name="T42" fmla="*/ 173 w 1321"/>
                  <a:gd name="T43" fmla="*/ 426 h 712"/>
                  <a:gd name="T44" fmla="*/ 130 w 1321"/>
                  <a:gd name="T45" fmla="*/ 416 h 712"/>
                  <a:gd name="T46" fmla="*/ 94 w 1321"/>
                  <a:gd name="T47" fmla="*/ 408 h 712"/>
                  <a:gd name="T48" fmla="*/ 63 w 1321"/>
                  <a:gd name="T49" fmla="*/ 396 h 712"/>
                  <a:gd name="T50" fmla="*/ 35 w 1321"/>
                  <a:gd name="T51" fmla="*/ 382 h 712"/>
                  <a:gd name="T52" fmla="*/ 18 w 1321"/>
                  <a:gd name="T53" fmla="*/ 366 h 712"/>
                  <a:gd name="T54" fmla="*/ 6 w 1321"/>
                  <a:gd name="T55" fmla="*/ 348 h 712"/>
                  <a:gd name="T56" fmla="*/ 0 w 1321"/>
                  <a:gd name="T57" fmla="*/ 329 h 712"/>
                  <a:gd name="T58" fmla="*/ 0 w 1321"/>
                  <a:gd name="T59" fmla="*/ 327 h 712"/>
                  <a:gd name="T60" fmla="*/ 4 w 1321"/>
                  <a:gd name="T61" fmla="*/ 306 h 712"/>
                  <a:gd name="T62" fmla="*/ 16 w 1321"/>
                  <a:gd name="T63" fmla="*/ 280 h 712"/>
                  <a:gd name="T64" fmla="*/ 47 w 1321"/>
                  <a:gd name="T65" fmla="*/ 232 h 712"/>
                  <a:gd name="T66" fmla="*/ 86 w 1321"/>
                  <a:gd name="T67" fmla="*/ 188 h 712"/>
                  <a:gd name="T68" fmla="*/ 135 w 1321"/>
                  <a:gd name="T69" fmla="*/ 148 h 712"/>
                  <a:gd name="T70" fmla="*/ 188 w 1321"/>
                  <a:gd name="T71" fmla="*/ 111 h 712"/>
                  <a:gd name="T72" fmla="*/ 250 w 1321"/>
                  <a:gd name="T73" fmla="*/ 78 h 712"/>
                  <a:gd name="T74" fmla="*/ 317 w 1321"/>
                  <a:gd name="T75" fmla="*/ 52 h 712"/>
                  <a:gd name="T76" fmla="*/ 384 w 1321"/>
                  <a:gd name="T77" fmla="*/ 29 h 712"/>
                  <a:gd name="T78" fmla="*/ 461 w 1321"/>
                  <a:gd name="T79" fmla="*/ 13 h 712"/>
                  <a:gd name="T80" fmla="*/ 538 w 1321"/>
                  <a:gd name="T81" fmla="*/ 4 h 712"/>
                  <a:gd name="T82" fmla="*/ 618 w 1321"/>
                  <a:gd name="T83" fmla="*/ 0 h 712"/>
                  <a:gd name="T84" fmla="*/ 618 w 1321"/>
                  <a:gd name="T85" fmla="*/ 0 h 712"/>
                  <a:gd name="T86" fmla="*/ 703 w 1321"/>
                  <a:gd name="T87" fmla="*/ 4 h 712"/>
                  <a:gd name="T88" fmla="*/ 785 w 1321"/>
                  <a:gd name="T89" fmla="*/ 14 h 712"/>
                  <a:gd name="T90" fmla="*/ 863 w 1321"/>
                  <a:gd name="T91" fmla="*/ 33 h 712"/>
                  <a:gd name="T92" fmla="*/ 936 w 1321"/>
                  <a:gd name="T93" fmla="*/ 56 h 712"/>
                  <a:gd name="T94" fmla="*/ 1003 w 1321"/>
                  <a:gd name="T95" fmla="*/ 86 h 712"/>
                  <a:gd name="T96" fmla="*/ 1064 w 1321"/>
                  <a:gd name="T97" fmla="*/ 122 h 712"/>
                  <a:gd name="T98" fmla="*/ 1119 w 1321"/>
                  <a:gd name="T99" fmla="*/ 161 h 712"/>
                  <a:gd name="T100" fmla="*/ 1166 w 1321"/>
                  <a:gd name="T101" fmla="*/ 204 h 712"/>
                  <a:gd name="T102" fmla="*/ 1205 w 1321"/>
                  <a:gd name="T103" fmla="*/ 252 h 712"/>
                  <a:gd name="T104" fmla="*/ 1205 w 1321"/>
                  <a:gd name="T105" fmla="*/ 25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grpSp>
        <p:sp>
          <p:nvSpPr>
            <p:cNvPr id="139289" name="Text Box 25"/>
            <p:cNvSpPr txBox="1">
              <a:spLocks noChangeArrowheads="1"/>
            </p:cNvSpPr>
            <p:nvPr/>
          </p:nvSpPr>
          <p:spPr bwMode="gray">
            <a:xfrm>
              <a:off x="3779" y="144"/>
              <a:ext cx="255" cy="291"/>
            </a:xfrm>
            <a:prstGeom prst="rect">
              <a:avLst/>
            </a:prstGeom>
            <a:noFill/>
            <a:ln w="9525" algn="ctr">
              <a:noFill/>
              <a:miter lim="800000"/>
              <a:headEnd/>
              <a:tailEnd/>
            </a:ln>
            <a:effectLst/>
          </p:spPr>
          <p:txBody>
            <a:bodyPr wrap="none">
              <a:spAutoFit/>
            </a:bodyPr>
            <a:lstStyle/>
            <a:p>
              <a:pPr algn="ctr" eaLnBrk="0" hangingPunct="0">
                <a:defRPr/>
              </a:pPr>
              <a:r>
                <a:rPr lang="en-US" sz="2400" b="1" dirty="0">
                  <a:solidFill>
                    <a:schemeClr val="bg1"/>
                  </a:solidFill>
                  <a:effectLst>
                    <a:outerShdw blurRad="38100" dist="38100" dir="2700000" algn="tl">
                      <a:srgbClr val="FFFFFF"/>
                    </a:outerShdw>
                  </a:effectLst>
                  <a:latin typeface="Verdana" pitchFamily="34" charset="0"/>
                </a:rPr>
                <a:t>3</a:t>
              </a:r>
            </a:p>
          </p:txBody>
        </p:sp>
        <p:sp>
          <p:nvSpPr>
            <p:cNvPr id="36879" name="Text Box 26"/>
            <p:cNvSpPr txBox="1">
              <a:spLocks noChangeArrowheads="1"/>
            </p:cNvSpPr>
            <p:nvPr/>
          </p:nvSpPr>
          <p:spPr bwMode="auto">
            <a:xfrm>
              <a:off x="768" y="240"/>
              <a:ext cx="2688" cy="330"/>
            </a:xfrm>
            <a:prstGeom prst="rect">
              <a:avLst/>
            </a:prstGeom>
            <a:noFill/>
            <a:ln w="9525">
              <a:noFill/>
              <a:miter lim="800000"/>
              <a:headEnd/>
              <a:tailEnd/>
            </a:ln>
          </p:spPr>
          <p:txBody>
            <a:bodyPr>
              <a:spAutoFit/>
            </a:bodyPr>
            <a:lstStyle/>
            <a:p>
              <a:pPr algn="r" eaLnBrk="0" hangingPunct="0"/>
              <a:r>
                <a:rPr lang="en-US" sz="2800" b="1" dirty="0" err="1">
                  <a:solidFill>
                    <a:schemeClr val="bg1"/>
                  </a:solidFill>
                </a:rPr>
                <a:t>Các</a:t>
              </a:r>
              <a:r>
                <a:rPr lang="en-US" sz="2800" b="1" dirty="0">
                  <a:solidFill>
                    <a:schemeClr val="bg1"/>
                  </a:solidFill>
                </a:rPr>
                <a:t> </a:t>
              </a:r>
              <a:r>
                <a:rPr lang="en-US" sz="2800" b="1" dirty="0" err="1">
                  <a:solidFill>
                    <a:schemeClr val="bg1"/>
                  </a:solidFill>
                </a:rPr>
                <a:t>kiểu</a:t>
              </a:r>
              <a:r>
                <a:rPr lang="en-US" sz="2800" b="1" dirty="0">
                  <a:solidFill>
                    <a:schemeClr val="bg1"/>
                  </a:solidFill>
                </a:rPr>
                <a:t> </a:t>
              </a:r>
              <a:r>
                <a:rPr lang="en-US" sz="2800" b="1" dirty="0" err="1">
                  <a:solidFill>
                    <a:schemeClr val="bg1"/>
                  </a:solidFill>
                </a:rPr>
                <a:t>lắng</a:t>
              </a:r>
              <a:r>
                <a:rPr lang="en-US" sz="2800" b="1" dirty="0">
                  <a:solidFill>
                    <a:schemeClr val="bg1"/>
                  </a:solidFill>
                </a:rPr>
                <a:t> </a:t>
              </a:r>
              <a:r>
                <a:rPr lang="en-US" sz="2800" b="1" dirty="0" err="1">
                  <a:solidFill>
                    <a:schemeClr val="bg1"/>
                  </a:solidFill>
                </a:rPr>
                <a:t>nghe</a:t>
              </a:r>
              <a:endParaRPr lang="en-US" sz="2800" b="1" dirty="0">
                <a:solidFill>
                  <a:schemeClr val="bg1"/>
                </a:solidFill>
              </a:endParaRPr>
            </a:p>
          </p:txBody>
        </p:sp>
      </p:grpSp>
      <p:grpSp>
        <p:nvGrpSpPr>
          <p:cNvPr id="5" name="Group 31"/>
          <p:cNvGrpSpPr>
            <a:grpSpLocks/>
          </p:cNvGrpSpPr>
          <p:nvPr/>
        </p:nvGrpSpPr>
        <p:grpSpPr bwMode="auto">
          <a:xfrm>
            <a:off x="1752601" y="3556000"/>
            <a:ext cx="4822825" cy="2844800"/>
            <a:chOff x="144" y="2240"/>
            <a:chExt cx="3038" cy="1792"/>
          </a:xfrm>
        </p:grpSpPr>
        <p:sp>
          <p:nvSpPr>
            <p:cNvPr id="139267" name="Freeform 3"/>
            <p:cNvSpPr>
              <a:spLocks/>
            </p:cNvSpPr>
            <p:nvPr/>
          </p:nvSpPr>
          <p:spPr bwMode="gray">
            <a:xfrm>
              <a:off x="2385" y="2240"/>
              <a:ext cx="797" cy="1792"/>
            </a:xfrm>
            <a:custGeom>
              <a:avLst/>
              <a:gdLst/>
              <a:ahLst/>
              <a:cxnLst>
                <a:cxn ang="0">
                  <a:pos x="451" y="1158"/>
                </a:cxn>
                <a:cxn ang="0">
                  <a:pos x="359" y="1072"/>
                </a:cxn>
                <a:cxn ang="0">
                  <a:pos x="281" y="983"/>
                </a:cxn>
                <a:cxn ang="0">
                  <a:pos x="217" y="896"/>
                </a:cxn>
                <a:cxn ang="0">
                  <a:pos x="167" y="814"/>
                </a:cxn>
                <a:cxn ang="0">
                  <a:pos x="129" y="743"/>
                </a:cxn>
                <a:cxn ang="0">
                  <a:pos x="105" y="689"/>
                </a:cxn>
                <a:cxn ang="0">
                  <a:pos x="92" y="654"/>
                </a:cxn>
                <a:cxn ang="0">
                  <a:pos x="56" y="518"/>
                </a:cxn>
                <a:cxn ang="0">
                  <a:pos x="39" y="396"/>
                </a:cxn>
                <a:cxn ang="0">
                  <a:pos x="36" y="294"/>
                </a:cxn>
                <a:cxn ang="0">
                  <a:pos x="41" y="212"/>
                </a:cxn>
                <a:cxn ang="0">
                  <a:pos x="52" y="151"/>
                </a:cxn>
                <a:cxn ang="0">
                  <a:pos x="61" y="114"/>
                </a:cxn>
                <a:cxn ang="0">
                  <a:pos x="66" y="101"/>
                </a:cxn>
                <a:cxn ang="0">
                  <a:pos x="241" y="0"/>
                </a:cxn>
                <a:cxn ang="0">
                  <a:pos x="230" y="200"/>
                </a:cxn>
                <a:cxn ang="0">
                  <a:pos x="226" y="208"/>
                </a:cxn>
                <a:cxn ang="0">
                  <a:pos x="216" y="231"/>
                </a:cxn>
                <a:cxn ang="0">
                  <a:pos x="203" y="272"/>
                </a:cxn>
                <a:cxn ang="0">
                  <a:pos x="192" y="332"/>
                </a:cxn>
                <a:cxn ang="0">
                  <a:pos x="187" y="413"/>
                </a:cxn>
                <a:cxn ang="0">
                  <a:pos x="191" y="516"/>
                </a:cxn>
                <a:cxn ang="0">
                  <a:pos x="209" y="638"/>
                </a:cxn>
                <a:cxn ang="0">
                  <a:pos x="239" y="751"/>
                </a:cxn>
                <a:cxn ang="0">
                  <a:pos x="278" y="854"/>
                </a:cxn>
                <a:cxn ang="0">
                  <a:pos x="323" y="946"/>
                </a:cxn>
                <a:cxn ang="0">
                  <a:pos x="369" y="1025"/>
                </a:cxn>
                <a:cxn ang="0">
                  <a:pos x="414" y="1091"/>
                </a:cxn>
                <a:cxn ang="0">
                  <a:pos x="453" y="1142"/>
                </a:cxn>
                <a:cxn ang="0">
                  <a:pos x="483" y="1178"/>
                </a:cxn>
                <a:cxn ang="0">
                  <a:pos x="500" y="1196"/>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w="0">
              <a:noFill/>
              <a:prstDash val="solid"/>
              <a:round/>
              <a:headEnd/>
              <a:tailEnd/>
            </a:ln>
            <a:effectLst>
              <a:outerShdw dist="107763" dir="2700000" algn="ctr" rotWithShape="0">
                <a:srgbClr val="B2B2B2">
                  <a:alpha val="50000"/>
                </a:srgbClr>
              </a:outerShdw>
            </a:effectLst>
          </p:spPr>
          <p:txBody>
            <a:bodyPr/>
            <a:lstStyle/>
            <a:p>
              <a:pPr>
                <a:defRPr/>
              </a:pPr>
              <a:endParaRPr lang="en-US">
                <a:latin typeface="Arial" charset="0"/>
              </a:endParaRPr>
            </a:p>
          </p:txBody>
        </p:sp>
        <p:sp>
          <p:nvSpPr>
            <p:cNvPr id="36875" name="AutoShape 28"/>
            <p:cNvSpPr>
              <a:spLocks noChangeArrowheads="1"/>
            </p:cNvSpPr>
            <p:nvPr/>
          </p:nvSpPr>
          <p:spPr bwMode="gray">
            <a:xfrm>
              <a:off x="144" y="2400"/>
              <a:ext cx="2304" cy="450"/>
            </a:xfrm>
            <a:prstGeom prst="roundRect">
              <a:avLst>
                <a:gd name="adj" fmla="val 16667"/>
              </a:avLst>
            </a:prstGeom>
            <a:noFill/>
            <a:ln w="28575">
              <a:solidFill>
                <a:schemeClr val="hlink"/>
              </a:solidFill>
              <a:round/>
              <a:headEnd/>
              <a:tailEnd/>
            </a:ln>
          </p:spPr>
          <p:txBody>
            <a:bodyPr wrap="square">
              <a:spAutoFit/>
            </a:bodyPr>
            <a:lstStyle/>
            <a:p>
              <a:pPr algn="ctr" eaLnBrk="0" hangingPunct="0"/>
              <a:r>
                <a:rPr lang="en-US" sz="3600" b="1" dirty="0" err="1">
                  <a:solidFill>
                    <a:schemeClr val="tx2">
                      <a:lumMod val="75000"/>
                    </a:schemeClr>
                  </a:solidFill>
                  <a:latin typeface="Times New Roman" pitchFamily="18" charset="0"/>
                  <a:cs typeface="Times New Roman" pitchFamily="18" charset="0"/>
                </a:rPr>
                <a:t>Nghe</a:t>
              </a:r>
              <a:r>
                <a:rPr lang="en-US" sz="3600" b="1" dirty="0">
                  <a:solidFill>
                    <a:schemeClr val="tx2">
                      <a:lumMod val="75000"/>
                    </a:schemeClr>
                  </a:solidFill>
                  <a:latin typeface="Times New Roman" pitchFamily="18" charset="0"/>
                  <a:cs typeface="Times New Roman" pitchFamily="18" charset="0"/>
                </a:rPr>
                <a:t> </a:t>
              </a:r>
              <a:r>
                <a:rPr lang="en-US" sz="3600" b="1" dirty="0" err="1">
                  <a:solidFill>
                    <a:schemeClr val="tx2">
                      <a:lumMod val="75000"/>
                    </a:schemeClr>
                  </a:solidFill>
                  <a:latin typeface="Times New Roman" pitchFamily="18" charset="0"/>
                  <a:cs typeface="Times New Roman" pitchFamily="18" charset="0"/>
                </a:rPr>
                <a:t>phân</a:t>
              </a:r>
              <a:r>
                <a:rPr lang="en-US" sz="3600" b="1" dirty="0">
                  <a:solidFill>
                    <a:schemeClr val="tx2">
                      <a:lumMod val="75000"/>
                    </a:schemeClr>
                  </a:solidFill>
                  <a:latin typeface="Times New Roman" pitchFamily="18" charset="0"/>
                  <a:cs typeface="Times New Roman" pitchFamily="18" charset="0"/>
                </a:rPr>
                <a:t> </a:t>
              </a:r>
              <a:r>
                <a:rPr lang="en-US" sz="3600" b="1" dirty="0" err="1">
                  <a:solidFill>
                    <a:schemeClr val="tx2">
                      <a:lumMod val="75000"/>
                    </a:schemeClr>
                  </a:solidFill>
                  <a:latin typeface="Times New Roman" pitchFamily="18" charset="0"/>
                  <a:cs typeface="Times New Roman" pitchFamily="18" charset="0"/>
                </a:rPr>
                <a:t>tích</a:t>
              </a:r>
              <a:r>
                <a:rPr lang="en-US" sz="3600" b="1" dirty="0">
                  <a:solidFill>
                    <a:schemeClr val="tx2">
                      <a:lumMod val="75000"/>
                    </a:schemeClr>
                  </a:solidFill>
                  <a:latin typeface="Times New Roman" pitchFamily="18" charset="0"/>
                  <a:cs typeface="Times New Roman" pitchFamily="18" charset="0"/>
                </a:rPr>
                <a:t> </a:t>
              </a:r>
            </a:p>
          </p:txBody>
        </p:sp>
      </p:grpSp>
      <p:grpSp>
        <p:nvGrpSpPr>
          <p:cNvPr id="6" name="Group 32"/>
          <p:cNvGrpSpPr>
            <a:grpSpLocks/>
          </p:cNvGrpSpPr>
          <p:nvPr/>
        </p:nvGrpSpPr>
        <p:grpSpPr bwMode="auto">
          <a:xfrm>
            <a:off x="6202364" y="2362200"/>
            <a:ext cx="4313237" cy="2619376"/>
            <a:chOff x="2947" y="1488"/>
            <a:chExt cx="2717" cy="1650"/>
          </a:xfrm>
        </p:grpSpPr>
        <p:sp>
          <p:nvSpPr>
            <p:cNvPr id="139269" name="Freeform 5"/>
            <p:cNvSpPr>
              <a:spLocks/>
            </p:cNvSpPr>
            <p:nvPr/>
          </p:nvSpPr>
          <p:spPr bwMode="gray">
            <a:xfrm>
              <a:off x="2947" y="1488"/>
              <a:ext cx="1517" cy="1418"/>
            </a:xfrm>
            <a:custGeom>
              <a:avLst/>
              <a:gdLst/>
              <a:ahLst/>
              <a:cxnLst>
                <a:cxn ang="0">
                  <a:pos x="0" y="756"/>
                </a:cxn>
                <a:cxn ang="0">
                  <a:pos x="191" y="591"/>
                </a:cxn>
                <a:cxn ang="0">
                  <a:pos x="190" y="672"/>
                </a:cxn>
                <a:cxn ang="0">
                  <a:pos x="194" y="672"/>
                </a:cxn>
                <a:cxn ang="0">
                  <a:pos x="205" y="672"/>
                </a:cxn>
                <a:cxn ang="0">
                  <a:pos x="225" y="671"/>
                </a:cxn>
                <a:cxn ang="0">
                  <a:pos x="250" y="667"/>
                </a:cxn>
                <a:cxn ang="0">
                  <a:pos x="281" y="662"/>
                </a:cxn>
                <a:cxn ang="0">
                  <a:pos x="316" y="653"/>
                </a:cxn>
                <a:cxn ang="0">
                  <a:pos x="356" y="641"/>
                </a:cxn>
                <a:cxn ang="0">
                  <a:pos x="399" y="626"/>
                </a:cxn>
                <a:cxn ang="0">
                  <a:pos x="444" y="605"/>
                </a:cxn>
                <a:cxn ang="0">
                  <a:pos x="492" y="578"/>
                </a:cxn>
                <a:cxn ang="0">
                  <a:pos x="540" y="547"/>
                </a:cxn>
                <a:cxn ang="0">
                  <a:pos x="587" y="508"/>
                </a:cxn>
                <a:cxn ang="0">
                  <a:pos x="635" y="463"/>
                </a:cxn>
                <a:cxn ang="0">
                  <a:pos x="689" y="405"/>
                </a:cxn>
                <a:cxn ang="0">
                  <a:pos x="737" y="350"/>
                </a:cxn>
                <a:cxn ang="0">
                  <a:pos x="780" y="298"/>
                </a:cxn>
                <a:cxn ang="0">
                  <a:pos x="816" y="249"/>
                </a:cxn>
                <a:cxn ang="0">
                  <a:pos x="847" y="204"/>
                </a:cxn>
                <a:cxn ang="0">
                  <a:pos x="873" y="164"/>
                </a:cxn>
                <a:cxn ang="0">
                  <a:pos x="895" y="126"/>
                </a:cxn>
                <a:cxn ang="0">
                  <a:pos x="913" y="94"/>
                </a:cxn>
                <a:cxn ang="0">
                  <a:pos x="926" y="66"/>
                </a:cxn>
                <a:cxn ang="0">
                  <a:pos x="936" y="42"/>
                </a:cxn>
                <a:cxn ang="0">
                  <a:pos x="944" y="24"/>
                </a:cxn>
                <a:cxn ang="0">
                  <a:pos x="949" y="12"/>
                </a:cxn>
                <a:cxn ang="0">
                  <a:pos x="952" y="2"/>
                </a:cxn>
                <a:cxn ang="0">
                  <a:pos x="952" y="0"/>
                </a:cxn>
                <a:cxn ang="0">
                  <a:pos x="952" y="4"/>
                </a:cxn>
                <a:cxn ang="0">
                  <a:pos x="950" y="17"/>
                </a:cxn>
                <a:cxn ang="0">
                  <a:pos x="948" y="36"/>
                </a:cxn>
                <a:cxn ang="0">
                  <a:pos x="942" y="62"/>
                </a:cxn>
                <a:cxn ang="0">
                  <a:pos x="936" y="93"/>
                </a:cxn>
                <a:cxn ang="0">
                  <a:pos x="927" y="130"/>
                </a:cxn>
                <a:cxn ang="0">
                  <a:pos x="914" y="172"/>
                </a:cxn>
                <a:cxn ang="0">
                  <a:pos x="899" y="217"/>
                </a:cxn>
                <a:cxn ang="0">
                  <a:pos x="881" y="264"/>
                </a:cxn>
                <a:cxn ang="0">
                  <a:pos x="857" y="315"/>
                </a:cxn>
                <a:cxn ang="0">
                  <a:pos x="830" y="368"/>
                </a:cxn>
                <a:cxn ang="0">
                  <a:pos x="798" y="421"/>
                </a:cxn>
                <a:cxn ang="0">
                  <a:pos x="762" y="475"/>
                </a:cxn>
                <a:cxn ang="0">
                  <a:pos x="719" y="529"/>
                </a:cxn>
                <a:cxn ang="0">
                  <a:pos x="671" y="582"/>
                </a:cxn>
                <a:cxn ang="0">
                  <a:pos x="613" y="637"/>
                </a:cxn>
                <a:cxn ang="0">
                  <a:pos x="555" y="685"/>
                </a:cxn>
                <a:cxn ang="0">
                  <a:pos x="500" y="726"/>
                </a:cxn>
                <a:cxn ang="0">
                  <a:pos x="447" y="761"/>
                </a:cxn>
                <a:cxn ang="0">
                  <a:pos x="396" y="790"/>
                </a:cxn>
                <a:cxn ang="0">
                  <a:pos x="350" y="813"/>
                </a:cxn>
                <a:cxn ang="0">
                  <a:pos x="307" y="831"/>
                </a:cxn>
                <a:cxn ang="0">
                  <a:pos x="270" y="845"/>
                </a:cxn>
                <a:cxn ang="0">
                  <a:pos x="238" y="855"/>
                </a:cxn>
                <a:cxn ang="0">
                  <a:pos x="212" y="862"/>
                </a:cxn>
                <a:cxn ang="0">
                  <a:pos x="192" y="866"/>
                </a:cxn>
                <a:cxn ang="0">
                  <a:pos x="181" y="868"/>
                </a:cxn>
                <a:cxn ang="0">
                  <a:pos x="176" y="868"/>
                </a:cxn>
                <a:cxn ang="0">
                  <a:pos x="167" y="947"/>
                </a:cxn>
                <a:cxn ang="0">
                  <a:pos x="0" y="756"/>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gradFill rotWithShape="1">
              <a:gsLst>
                <a:gs pos="0">
                  <a:schemeClr val="bg1"/>
                </a:gs>
                <a:gs pos="100000">
                  <a:srgbClr val="000000"/>
                </a:gs>
              </a:gsLst>
              <a:lin ang="0" scaled="1"/>
            </a:gradFill>
            <a:ln w="0">
              <a:noFill/>
              <a:prstDash val="solid"/>
              <a:round/>
              <a:headEnd/>
              <a:tailEnd/>
            </a:ln>
            <a:effectLst>
              <a:outerShdw dist="107763" dir="2700000" algn="ctr" rotWithShape="0">
                <a:srgbClr val="B2B2B2">
                  <a:alpha val="50000"/>
                </a:srgbClr>
              </a:outerShdw>
            </a:effectLst>
          </p:spPr>
          <p:txBody>
            <a:bodyPr/>
            <a:lstStyle/>
            <a:p>
              <a:pPr>
                <a:defRPr/>
              </a:pPr>
              <a:endParaRPr lang="en-US">
                <a:latin typeface="Arial" charset="0"/>
              </a:endParaRPr>
            </a:p>
          </p:txBody>
        </p:sp>
        <p:sp>
          <p:nvSpPr>
            <p:cNvPr id="36873" name="AutoShape 29"/>
            <p:cNvSpPr>
              <a:spLocks noChangeArrowheads="1"/>
            </p:cNvSpPr>
            <p:nvPr/>
          </p:nvSpPr>
          <p:spPr bwMode="gray">
            <a:xfrm>
              <a:off x="3504" y="2688"/>
              <a:ext cx="2160" cy="450"/>
            </a:xfrm>
            <a:prstGeom prst="roundRect">
              <a:avLst>
                <a:gd name="adj" fmla="val 16667"/>
              </a:avLst>
            </a:prstGeom>
            <a:noFill/>
            <a:ln w="28575">
              <a:solidFill>
                <a:schemeClr val="bg2"/>
              </a:solidFill>
              <a:round/>
              <a:headEnd/>
              <a:tailEnd/>
            </a:ln>
          </p:spPr>
          <p:txBody>
            <a:bodyPr wrap="square">
              <a:spAutoFit/>
            </a:bodyPr>
            <a:lstStyle/>
            <a:p>
              <a:pPr algn="ctr" eaLnBrk="0" hangingPunct="0"/>
              <a:r>
                <a:rPr lang="en-US" sz="3600" b="1" dirty="0" err="1">
                  <a:latin typeface="Times New Roman" pitchFamily="18" charset="0"/>
                  <a:cs typeface="Times New Roman" pitchFamily="18" charset="0"/>
                </a:rPr>
                <a:t>Nghe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endParaRPr lang="en-US" sz="3600" b="1" dirty="0">
                <a:latin typeface="Times New Roman" pitchFamily="18" charset="0"/>
                <a:cs typeface="Times New Roman" pitchFamily="18" charset="0"/>
              </a:endParaRPr>
            </a:p>
          </p:txBody>
        </p:sp>
      </p:grpSp>
      <p:pic>
        <p:nvPicPr>
          <p:cNvPr id="19" name="Picture 7" descr="133"/>
          <p:cNvPicPr>
            <a:picLocks noChangeAspect="1" noChangeArrowheads="1"/>
          </p:cNvPicPr>
          <p:nvPr/>
        </p:nvPicPr>
        <p:blipFill>
          <a:blip r:embed="rId2"/>
          <a:srcRect/>
          <a:stretch>
            <a:fillRect/>
          </a:stretch>
        </p:blipFill>
        <p:spPr bwMode="auto">
          <a:xfrm>
            <a:off x="7772400" y="0"/>
            <a:ext cx="2895600" cy="2286000"/>
          </a:xfrm>
          <a:prstGeom prst="rect">
            <a:avLst/>
          </a:prstGeom>
          <a:noFill/>
        </p:spPr>
      </p:pic>
      <p:pic>
        <p:nvPicPr>
          <p:cNvPr id="20" name="Picture 5" descr="96VinhNgoc"/>
          <p:cNvPicPr>
            <a:picLocks noChangeAspect="1" noChangeArrowheads="1"/>
          </p:cNvPicPr>
          <p:nvPr/>
        </p:nvPicPr>
        <p:blipFill>
          <a:blip r:embed="rId3"/>
          <a:srcRect/>
          <a:stretch>
            <a:fillRect/>
          </a:stretch>
        </p:blipFill>
        <p:spPr bwMode="auto">
          <a:xfrm>
            <a:off x="7315200" y="5029200"/>
            <a:ext cx="3124200" cy="1828800"/>
          </a:xfrm>
          <a:prstGeom prst="rect">
            <a:avLst/>
          </a:prstGeom>
          <a:noFill/>
        </p:spPr>
      </p:pic>
      <p:pic>
        <p:nvPicPr>
          <p:cNvPr id="21" name="Picture 5" descr="121Langnghetichcuc"/>
          <p:cNvPicPr>
            <a:picLocks noChangeAspect="1" noChangeArrowheads="1"/>
          </p:cNvPicPr>
          <p:nvPr/>
        </p:nvPicPr>
        <p:blipFill>
          <a:blip r:embed="rId4"/>
          <a:srcRect/>
          <a:stretch>
            <a:fillRect/>
          </a:stretch>
        </p:blipFill>
        <p:spPr bwMode="auto">
          <a:xfrm>
            <a:off x="1524000" y="4648200"/>
            <a:ext cx="3048000" cy="2209800"/>
          </a:xfrm>
          <a:prstGeom prst="rect">
            <a:avLst/>
          </a:prstGeom>
          <a:noFill/>
        </p:spPr>
      </p:pic>
    </p:spTree>
    <p:extLst>
      <p:ext uri="{BB962C8B-B14F-4D97-AF65-F5344CB8AC3E}">
        <p14:creationId xmlns:p14="http://schemas.microsoft.com/office/powerpoint/2010/main" xmlns="" val="41772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8F6DE-AFAD-9A4A-800E-5F6D3C0CBFBC}"/>
              </a:ext>
            </a:extLst>
          </p:cNvPr>
          <p:cNvSpPr>
            <a:spLocks noGrp="1"/>
          </p:cNvSpPr>
          <p:nvPr>
            <p:ph type="title"/>
          </p:nvPr>
        </p:nvSpPr>
        <p:spPr/>
        <p:txBody>
          <a:bodyPr/>
          <a:lstStyle/>
          <a:p>
            <a:pPr algn="ctr"/>
            <a:r>
              <a:rPr lang="en-US" b="1" dirty="0"/>
              <a:t>NỘI DUNG</a:t>
            </a:r>
          </a:p>
        </p:txBody>
      </p:sp>
      <p:sp>
        <p:nvSpPr>
          <p:cNvPr id="3" name="Content Placeholder 2">
            <a:extLst>
              <a:ext uri="{FF2B5EF4-FFF2-40B4-BE49-F238E27FC236}">
                <a16:creationId xmlns:a16="http://schemas.microsoft.com/office/drawing/2014/main" xmlns="" id="{FD96490E-A234-F440-A962-F1A0B313D05B}"/>
              </a:ext>
            </a:extLst>
          </p:cNvPr>
          <p:cNvSpPr>
            <a:spLocks noGrp="1"/>
          </p:cNvSpPr>
          <p:nvPr>
            <p:ph idx="1"/>
          </p:nvPr>
        </p:nvSpPr>
        <p:spPr>
          <a:xfrm>
            <a:off x="1154954" y="2318657"/>
            <a:ext cx="8825659" cy="3701143"/>
          </a:xfrm>
        </p:spPr>
        <p:txBody>
          <a:bodyPr>
            <a:normAutofit/>
          </a:bodyPr>
          <a:lstStyle/>
          <a:p>
            <a:r>
              <a:rPr lang="en-US" sz="2800" dirty="0"/>
              <a:t>I. BỐI CẢNH XÃ HỘI ẢNH HƯỞNG ĐẾN GIÁO DỤC</a:t>
            </a:r>
          </a:p>
          <a:p>
            <a:r>
              <a:rPr lang="en-US" sz="2800" dirty="0"/>
              <a:t>II. GIAO TIẾP SƯ PHẠM</a:t>
            </a:r>
          </a:p>
          <a:p>
            <a:r>
              <a:rPr lang="en-US" sz="2800" dirty="0"/>
              <a:t>III. KĨ NĂNG XỬ LÍ TÌNH HUỐNG SƯ PHẠM</a:t>
            </a:r>
          </a:p>
        </p:txBody>
      </p:sp>
    </p:spTree>
    <p:extLst>
      <p:ext uri="{BB962C8B-B14F-4D97-AF65-F5344CB8AC3E}">
        <p14:creationId xmlns:p14="http://schemas.microsoft.com/office/powerpoint/2010/main" xmlns="" val="708402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a:xfrm>
            <a:off x="10653104" y="6628907"/>
            <a:ext cx="990599" cy="304799"/>
          </a:xfrm>
        </p:spPr>
        <p:txBody>
          <a:bodyPr/>
          <a:lstStyle/>
          <a:p>
            <a:pPr>
              <a:defRPr/>
            </a:pPr>
            <a:fld id="{2200FFC6-92E1-44BE-AC60-CFAECA0EE981}" type="slidenum">
              <a:rPr lang="en-US"/>
              <a:pPr>
                <a:defRPr/>
              </a:pPr>
              <a:t>60</a:t>
            </a:fld>
            <a:endParaRPr lang="en-US"/>
          </a:p>
        </p:txBody>
      </p:sp>
      <p:sp>
        <p:nvSpPr>
          <p:cNvPr id="1611778" name="AutoShape 2"/>
          <p:cNvSpPr>
            <a:spLocks noChangeArrowheads="1"/>
          </p:cNvSpPr>
          <p:nvPr/>
        </p:nvSpPr>
        <p:spPr bwMode="auto">
          <a:xfrm rot="-5400000">
            <a:off x="5739607" y="801426"/>
            <a:ext cx="596900" cy="2227263"/>
          </a:xfrm>
          <a:prstGeom prst="parallelogram">
            <a:avLst>
              <a:gd name="adj" fmla="val 0"/>
            </a:avLst>
          </a:prstGeom>
          <a:solidFill>
            <a:srgbClr val="00008E"/>
          </a:solidFill>
          <a:ln w="9525">
            <a:solidFill>
              <a:schemeClr val="tx1"/>
            </a:solidFill>
            <a:miter lim="800000"/>
            <a:headEnd/>
            <a:tailEnd/>
          </a:ln>
          <a:effectLst/>
        </p:spPr>
        <p:txBody>
          <a:bodyPr vert="eaVert" wrap="none" anchor="ctr"/>
          <a:lstStyle/>
          <a:p>
            <a:pPr algn="ctr"/>
            <a:r>
              <a:rPr lang="vi-VN" sz="3200" b="1" dirty="0">
                <a:solidFill>
                  <a:schemeClr val="bg1"/>
                </a:solidFill>
              </a:rPr>
              <a:t>Tập trung</a:t>
            </a:r>
            <a:endParaRPr lang="en-US" sz="3200" b="1" dirty="0">
              <a:solidFill>
                <a:schemeClr val="bg1"/>
              </a:solidFill>
            </a:endParaRPr>
          </a:p>
        </p:txBody>
      </p:sp>
      <p:sp>
        <p:nvSpPr>
          <p:cNvPr id="1611779" name="AutoShape 3"/>
          <p:cNvSpPr>
            <a:spLocks noChangeArrowheads="1"/>
          </p:cNvSpPr>
          <p:nvPr/>
        </p:nvSpPr>
        <p:spPr bwMode="auto">
          <a:xfrm rot="-5400000">
            <a:off x="8974932" y="2033326"/>
            <a:ext cx="596900" cy="2227263"/>
          </a:xfrm>
          <a:prstGeom prst="parallelogram">
            <a:avLst>
              <a:gd name="adj" fmla="val 0"/>
            </a:avLst>
          </a:prstGeom>
          <a:solidFill>
            <a:srgbClr val="000099"/>
          </a:solidFill>
          <a:ln w="9525">
            <a:solidFill>
              <a:schemeClr val="tx1"/>
            </a:solidFill>
            <a:miter lim="800000"/>
            <a:headEnd/>
            <a:tailEnd/>
          </a:ln>
          <a:effectLst/>
        </p:spPr>
        <p:txBody>
          <a:bodyPr vert="eaVert" wrap="none" anchor="ctr"/>
          <a:lstStyle/>
          <a:p>
            <a:pPr algn="ctr"/>
            <a:r>
              <a:rPr lang="vi-VN" sz="3200" b="1" dirty="0">
                <a:solidFill>
                  <a:schemeClr val="bg1"/>
                </a:solidFill>
              </a:rPr>
              <a:t>Tham dự</a:t>
            </a:r>
            <a:endParaRPr lang="en-US" sz="3200" b="1" dirty="0">
              <a:solidFill>
                <a:schemeClr val="bg1"/>
              </a:solidFill>
            </a:endParaRPr>
          </a:p>
        </p:txBody>
      </p:sp>
      <p:sp>
        <p:nvSpPr>
          <p:cNvPr id="1611780" name="AutoShape 4"/>
          <p:cNvSpPr>
            <a:spLocks noChangeArrowheads="1"/>
          </p:cNvSpPr>
          <p:nvPr/>
        </p:nvSpPr>
        <p:spPr bwMode="auto">
          <a:xfrm rot="-5400000">
            <a:off x="8975726" y="3926420"/>
            <a:ext cx="596900" cy="2225675"/>
          </a:xfrm>
          <a:prstGeom prst="parallelogram">
            <a:avLst>
              <a:gd name="adj" fmla="val 0"/>
            </a:avLst>
          </a:prstGeom>
          <a:solidFill>
            <a:srgbClr val="000099"/>
          </a:solidFill>
          <a:ln w="9525">
            <a:solidFill>
              <a:schemeClr val="tx1"/>
            </a:solidFill>
            <a:miter lim="800000"/>
            <a:headEnd/>
            <a:tailEnd/>
          </a:ln>
          <a:effectLst/>
        </p:spPr>
        <p:txBody>
          <a:bodyPr vert="eaVert" wrap="none" anchor="ctr"/>
          <a:lstStyle/>
          <a:p>
            <a:pPr algn="ctr"/>
            <a:r>
              <a:rPr lang="vi-VN" sz="3200" b="1" dirty="0">
                <a:solidFill>
                  <a:schemeClr val="bg1"/>
                </a:solidFill>
              </a:rPr>
              <a:t>Hiểu</a:t>
            </a:r>
            <a:endParaRPr lang="en-US" sz="3200" b="1" dirty="0">
              <a:solidFill>
                <a:schemeClr val="bg1"/>
              </a:solidFill>
            </a:endParaRPr>
          </a:p>
        </p:txBody>
      </p:sp>
      <p:sp>
        <p:nvSpPr>
          <p:cNvPr id="1611781" name="AutoShape 5"/>
          <p:cNvSpPr>
            <a:spLocks noChangeArrowheads="1"/>
          </p:cNvSpPr>
          <p:nvPr/>
        </p:nvSpPr>
        <p:spPr bwMode="auto">
          <a:xfrm rot="-5400000">
            <a:off x="5855494" y="5525826"/>
            <a:ext cx="596900" cy="2227262"/>
          </a:xfrm>
          <a:prstGeom prst="parallelogram">
            <a:avLst>
              <a:gd name="adj" fmla="val 0"/>
            </a:avLst>
          </a:prstGeom>
          <a:solidFill>
            <a:srgbClr val="000099"/>
          </a:solidFill>
          <a:ln w="9525">
            <a:solidFill>
              <a:schemeClr val="tx1"/>
            </a:solidFill>
            <a:miter lim="800000"/>
            <a:headEnd/>
            <a:tailEnd/>
          </a:ln>
          <a:effectLst/>
        </p:spPr>
        <p:txBody>
          <a:bodyPr vert="eaVert" wrap="none" anchor="ctr"/>
          <a:lstStyle/>
          <a:p>
            <a:pPr algn="ctr"/>
            <a:r>
              <a:rPr lang="vi-VN" sz="3200" b="1" dirty="0">
                <a:solidFill>
                  <a:schemeClr val="bg1"/>
                </a:solidFill>
              </a:rPr>
              <a:t>Phản hồi</a:t>
            </a:r>
            <a:endParaRPr lang="en-US" sz="3200" b="1" dirty="0">
              <a:solidFill>
                <a:schemeClr val="bg1"/>
              </a:solidFill>
            </a:endParaRPr>
          </a:p>
        </p:txBody>
      </p:sp>
      <p:sp>
        <p:nvSpPr>
          <p:cNvPr id="1611782" name="AutoShape 6"/>
          <p:cNvSpPr>
            <a:spLocks noChangeArrowheads="1"/>
          </p:cNvSpPr>
          <p:nvPr/>
        </p:nvSpPr>
        <p:spPr bwMode="auto">
          <a:xfrm rot="-5400000">
            <a:off x="2760663" y="3939120"/>
            <a:ext cx="596900" cy="2225675"/>
          </a:xfrm>
          <a:prstGeom prst="parallelogram">
            <a:avLst>
              <a:gd name="adj" fmla="val 0"/>
            </a:avLst>
          </a:prstGeom>
          <a:solidFill>
            <a:srgbClr val="000099"/>
          </a:solidFill>
          <a:ln w="9525">
            <a:solidFill>
              <a:schemeClr val="tx1"/>
            </a:solidFill>
            <a:miter lim="800000"/>
            <a:headEnd/>
            <a:tailEnd/>
          </a:ln>
          <a:effectLst/>
        </p:spPr>
        <p:txBody>
          <a:bodyPr vert="eaVert" wrap="none" anchor="ctr"/>
          <a:lstStyle/>
          <a:p>
            <a:pPr algn="ctr"/>
            <a:r>
              <a:rPr lang="vi-VN" sz="3200" b="1" dirty="0">
                <a:solidFill>
                  <a:schemeClr val="bg1"/>
                </a:solidFill>
              </a:rPr>
              <a:t>Ghi nhớ</a:t>
            </a:r>
            <a:endParaRPr lang="en-US" sz="3200" b="1" dirty="0">
              <a:solidFill>
                <a:schemeClr val="bg1"/>
              </a:solidFill>
            </a:endParaRPr>
          </a:p>
        </p:txBody>
      </p:sp>
      <p:sp>
        <p:nvSpPr>
          <p:cNvPr id="1611783" name="AutoShape 7"/>
          <p:cNvSpPr>
            <a:spLocks noChangeArrowheads="1"/>
          </p:cNvSpPr>
          <p:nvPr/>
        </p:nvSpPr>
        <p:spPr bwMode="auto">
          <a:xfrm rot="-5400000">
            <a:off x="2785269" y="2020626"/>
            <a:ext cx="596900" cy="2227262"/>
          </a:xfrm>
          <a:prstGeom prst="parallelogram">
            <a:avLst>
              <a:gd name="adj" fmla="val 0"/>
            </a:avLst>
          </a:prstGeom>
          <a:solidFill>
            <a:srgbClr val="000099"/>
          </a:solidFill>
          <a:ln w="9525">
            <a:solidFill>
              <a:schemeClr val="tx1"/>
            </a:solidFill>
            <a:miter lim="800000"/>
            <a:headEnd/>
            <a:tailEnd/>
          </a:ln>
          <a:effectLst/>
        </p:spPr>
        <p:txBody>
          <a:bodyPr vert="eaVert" wrap="none" anchor="ctr"/>
          <a:lstStyle/>
          <a:p>
            <a:pPr algn="ctr"/>
            <a:r>
              <a:rPr lang="vi-VN" sz="3200" b="1" dirty="0">
                <a:solidFill>
                  <a:schemeClr val="bg1"/>
                </a:solidFill>
              </a:rPr>
              <a:t>Phát triển</a:t>
            </a:r>
            <a:endParaRPr lang="en-US" sz="3200" b="1" dirty="0">
              <a:solidFill>
                <a:schemeClr val="bg1"/>
              </a:solidFill>
            </a:endParaRPr>
          </a:p>
        </p:txBody>
      </p:sp>
      <p:sp>
        <p:nvSpPr>
          <p:cNvPr id="1611784" name="AutoShape 8"/>
          <p:cNvSpPr>
            <a:spLocks noChangeArrowheads="1"/>
          </p:cNvSpPr>
          <p:nvPr/>
        </p:nvSpPr>
        <p:spPr bwMode="auto">
          <a:xfrm>
            <a:off x="4125913" y="2370669"/>
            <a:ext cx="4151312" cy="3657600"/>
          </a:xfrm>
          <a:prstGeom prst="irregularSeal1">
            <a:avLst/>
          </a:prstGeom>
          <a:solidFill>
            <a:srgbClr val="FF3300"/>
          </a:solidFill>
          <a:ln w="9525">
            <a:solidFill>
              <a:schemeClr val="tx1"/>
            </a:solidFill>
            <a:miter lim="800000"/>
            <a:headEnd/>
            <a:tailEnd/>
          </a:ln>
          <a:effectLst/>
        </p:spPr>
        <p:txBody>
          <a:bodyPr wrap="none" anchor="ctr"/>
          <a:lstStyle/>
          <a:p>
            <a:pPr algn="ctr"/>
            <a:endParaRPr lang="en-US" sz="3200" b="1" dirty="0">
              <a:solidFill>
                <a:schemeClr val="bg1"/>
              </a:solidFill>
            </a:endParaRPr>
          </a:p>
          <a:p>
            <a:pPr algn="ctr"/>
            <a:r>
              <a:rPr lang="vi-VN" sz="3200" b="1" dirty="0">
                <a:solidFill>
                  <a:schemeClr val="bg1"/>
                </a:solidFill>
              </a:rPr>
              <a:t>Mong muốn </a:t>
            </a:r>
          </a:p>
          <a:p>
            <a:pPr algn="ctr"/>
            <a:r>
              <a:rPr lang="vi-VN" sz="3200" b="1" dirty="0">
                <a:solidFill>
                  <a:schemeClr val="bg1"/>
                </a:solidFill>
              </a:rPr>
              <a:t>thấu hiểu</a:t>
            </a:r>
            <a:endParaRPr lang="en-US" sz="3200" b="1" dirty="0">
              <a:solidFill>
                <a:schemeClr val="bg1"/>
              </a:solidFill>
            </a:endParaRPr>
          </a:p>
          <a:p>
            <a:pPr algn="ctr"/>
            <a:endParaRPr lang="en-US" sz="3200" b="1" dirty="0">
              <a:solidFill>
                <a:schemeClr val="bg1"/>
              </a:solidFill>
            </a:endParaRPr>
          </a:p>
        </p:txBody>
      </p:sp>
      <p:sp>
        <p:nvSpPr>
          <p:cNvPr id="1611785" name="Rectangle 9"/>
          <p:cNvSpPr>
            <a:spLocks noGrp="1" noChangeArrowheads="1"/>
          </p:cNvSpPr>
          <p:nvPr>
            <p:ph type="title"/>
          </p:nvPr>
        </p:nvSpPr>
        <p:spPr>
          <a:xfrm>
            <a:off x="2619376" y="643470"/>
            <a:ext cx="7667625" cy="762000"/>
          </a:xfrm>
        </p:spPr>
        <p:txBody>
          <a:bodyPr>
            <a:normAutofit/>
          </a:bodyPr>
          <a:lstStyle/>
          <a:p>
            <a:pPr algn="ctr"/>
            <a:r>
              <a:rPr lang="en-US" b="1" dirty="0">
                <a:solidFill>
                  <a:schemeClr val="bg1"/>
                </a:solidFill>
                <a:effectLst>
                  <a:outerShdw blurRad="38100" dist="38100" dir="2700000" algn="tl">
                    <a:srgbClr val="C0C0C0"/>
                  </a:outerShdw>
                </a:effectLst>
                <a:latin typeface="Times New Roman" pitchFamily="18" charset="0"/>
                <a:cs typeface="Times New Roman" pitchFamily="18" charset="0"/>
              </a:rPr>
              <a:t>4. C</a:t>
            </a:r>
            <a:r>
              <a:rPr lang="vi-VN" b="1" dirty="0">
                <a:solidFill>
                  <a:schemeClr val="bg1"/>
                </a:solidFill>
                <a:effectLst>
                  <a:outerShdw blurRad="38100" dist="38100" dir="2700000" algn="tl">
                    <a:srgbClr val="C0C0C0"/>
                  </a:outerShdw>
                </a:effectLst>
                <a:latin typeface="Times New Roman" pitchFamily="18" charset="0"/>
                <a:cs typeface="Times New Roman" pitchFamily="18" charset="0"/>
              </a:rPr>
              <a:t>ác bước l</a:t>
            </a:r>
            <a:r>
              <a:rPr lang="en-US" b="1" dirty="0" err="1">
                <a:solidFill>
                  <a:schemeClr val="bg1"/>
                </a:solidFill>
                <a:effectLst>
                  <a:outerShdw blurRad="38100" dist="38100" dir="2700000" algn="tl">
                    <a:srgbClr val="C0C0C0"/>
                  </a:outerShdw>
                </a:effectLst>
                <a:latin typeface="Times New Roman" pitchFamily="18" charset="0"/>
                <a:cs typeface="Times New Roman" pitchFamily="18" charset="0"/>
              </a:rPr>
              <a:t>ắng</a:t>
            </a:r>
            <a:r>
              <a:rPr lang="en-US" b="1"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chemeClr val="bg1"/>
                </a:solidFill>
                <a:effectLst>
                  <a:outerShdw blurRad="38100" dist="38100" dir="2700000" algn="tl">
                    <a:srgbClr val="C0C0C0"/>
                  </a:outerShdw>
                </a:effectLst>
                <a:latin typeface="Times New Roman" pitchFamily="18" charset="0"/>
                <a:cs typeface="Times New Roman" pitchFamily="18" charset="0"/>
              </a:rPr>
              <a:t>nghe</a:t>
            </a:r>
            <a:r>
              <a:rPr lang="vi-VN" b="1" dirty="0">
                <a:solidFill>
                  <a:schemeClr val="bg1"/>
                </a:solidFill>
                <a:effectLst>
                  <a:outerShdw blurRad="38100" dist="38100" dir="2700000" algn="tl">
                    <a:srgbClr val="C0C0C0"/>
                  </a:outerShdw>
                </a:effectLst>
                <a:latin typeface="Times New Roman" pitchFamily="18" charset="0"/>
                <a:cs typeface="Times New Roman" pitchFamily="18" charset="0"/>
              </a:rPr>
              <a:t> hiệu quả:</a:t>
            </a:r>
            <a:endParaRPr lang="en-US" b="1"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cxnSp>
        <p:nvCxnSpPr>
          <p:cNvPr id="1611786" name="AutoShape 10"/>
          <p:cNvCxnSpPr>
            <a:cxnSpLocks noChangeShapeType="1"/>
            <a:stCxn id="1611778" idx="4"/>
          </p:cNvCxnSpPr>
          <p:nvPr/>
        </p:nvCxnSpPr>
        <p:spPr bwMode="auto">
          <a:xfrm>
            <a:off x="7151690" y="1915057"/>
            <a:ext cx="2220911" cy="912812"/>
          </a:xfrm>
          <a:prstGeom prst="straightConnector1">
            <a:avLst/>
          </a:prstGeom>
          <a:noFill/>
          <a:ln w="76200">
            <a:solidFill>
              <a:schemeClr val="tx1"/>
            </a:solidFill>
            <a:round/>
            <a:headEnd type="triangle" w="med" len="med"/>
            <a:tailEnd type="triangle" w="med" len="med"/>
          </a:ln>
          <a:effectLst/>
        </p:spPr>
      </p:cxnSp>
      <p:cxnSp>
        <p:nvCxnSpPr>
          <p:cNvPr id="1611787" name="AutoShape 11"/>
          <p:cNvCxnSpPr>
            <a:cxnSpLocks noChangeShapeType="1"/>
            <a:stCxn id="1611779" idx="5"/>
            <a:endCxn id="1611780" idx="2"/>
          </p:cNvCxnSpPr>
          <p:nvPr/>
        </p:nvCxnSpPr>
        <p:spPr bwMode="auto">
          <a:xfrm>
            <a:off x="9272589" y="3446995"/>
            <a:ext cx="1587" cy="1293813"/>
          </a:xfrm>
          <a:prstGeom prst="straightConnector1">
            <a:avLst/>
          </a:prstGeom>
          <a:noFill/>
          <a:ln w="76200">
            <a:solidFill>
              <a:schemeClr val="tx1"/>
            </a:solidFill>
            <a:round/>
            <a:headEnd type="triangle" w="med" len="med"/>
            <a:tailEnd type="triangle" w="med" len="med"/>
          </a:ln>
          <a:effectLst/>
        </p:spPr>
      </p:cxnSp>
      <p:cxnSp>
        <p:nvCxnSpPr>
          <p:cNvPr id="1611788" name="AutoShape 12"/>
          <p:cNvCxnSpPr>
            <a:cxnSpLocks noChangeShapeType="1"/>
            <a:stCxn id="1611783" idx="5"/>
            <a:endCxn id="1611782" idx="2"/>
          </p:cNvCxnSpPr>
          <p:nvPr/>
        </p:nvCxnSpPr>
        <p:spPr bwMode="auto">
          <a:xfrm flipH="1">
            <a:off x="3057525" y="3434295"/>
            <a:ext cx="25400" cy="1319213"/>
          </a:xfrm>
          <a:prstGeom prst="straightConnector1">
            <a:avLst/>
          </a:prstGeom>
          <a:noFill/>
          <a:ln w="76200">
            <a:solidFill>
              <a:schemeClr val="tx1"/>
            </a:solidFill>
            <a:round/>
            <a:headEnd type="triangle" w="med" len="med"/>
            <a:tailEnd type="triangle" w="med" len="med"/>
          </a:ln>
          <a:effectLst/>
        </p:spPr>
      </p:cxnSp>
      <p:cxnSp>
        <p:nvCxnSpPr>
          <p:cNvPr id="1611789" name="AutoShape 13"/>
          <p:cNvCxnSpPr>
            <a:cxnSpLocks noChangeShapeType="1"/>
            <a:stCxn id="1611782" idx="5"/>
            <a:endCxn id="1611781" idx="1"/>
          </p:cNvCxnSpPr>
          <p:nvPr/>
        </p:nvCxnSpPr>
        <p:spPr bwMode="auto">
          <a:xfrm>
            <a:off x="3057525" y="5350408"/>
            <a:ext cx="1982788" cy="1290637"/>
          </a:xfrm>
          <a:prstGeom prst="straightConnector1">
            <a:avLst/>
          </a:prstGeom>
          <a:noFill/>
          <a:ln w="76200">
            <a:solidFill>
              <a:schemeClr val="tx1"/>
            </a:solidFill>
            <a:round/>
            <a:headEnd type="triangle" w="med" len="med"/>
            <a:tailEnd type="triangle" w="med" len="med"/>
          </a:ln>
          <a:effectLst/>
        </p:spPr>
      </p:cxnSp>
      <p:cxnSp>
        <p:nvCxnSpPr>
          <p:cNvPr id="1611790" name="AutoShape 14"/>
          <p:cNvCxnSpPr>
            <a:cxnSpLocks noChangeShapeType="1"/>
          </p:cNvCxnSpPr>
          <p:nvPr/>
        </p:nvCxnSpPr>
        <p:spPr bwMode="auto">
          <a:xfrm flipH="1">
            <a:off x="3082925" y="1837269"/>
            <a:ext cx="1841500" cy="920750"/>
          </a:xfrm>
          <a:prstGeom prst="straightConnector1">
            <a:avLst/>
          </a:prstGeom>
          <a:noFill/>
          <a:ln w="76200">
            <a:solidFill>
              <a:schemeClr val="tx1"/>
            </a:solidFill>
            <a:round/>
            <a:headEnd type="triangle" w="med" len="med"/>
            <a:tailEnd type="triangle" w="med" len="med"/>
          </a:ln>
          <a:effectLst/>
        </p:spPr>
      </p:cxnSp>
      <p:cxnSp>
        <p:nvCxnSpPr>
          <p:cNvPr id="1611791" name="AutoShape 15"/>
          <p:cNvCxnSpPr>
            <a:cxnSpLocks noChangeShapeType="1"/>
            <a:stCxn id="1611781" idx="4"/>
            <a:endCxn id="1611780" idx="5"/>
          </p:cNvCxnSpPr>
          <p:nvPr/>
        </p:nvCxnSpPr>
        <p:spPr bwMode="auto">
          <a:xfrm flipV="1">
            <a:off x="7267575" y="5337708"/>
            <a:ext cx="2006600" cy="1303337"/>
          </a:xfrm>
          <a:prstGeom prst="straightConnector1">
            <a:avLst/>
          </a:prstGeom>
          <a:noFill/>
          <a:ln w="76200">
            <a:solidFill>
              <a:schemeClr val="tx1"/>
            </a:solidFill>
            <a:round/>
            <a:headEnd type="triangle" w="med" len="med"/>
            <a:tailEnd type="triangle" w="med" len="med"/>
          </a:ln>
          <a:effectLst/>
        </p:spPr>
      </p:cxnSp>
    </p:spTree>
    <p:extLst>
      <p:ext uri="{BB962C8B-B14F-4D97-AF65-F5344CB8AC3E}">
        <p14:creationId xmlns:p14="http://schemas.microsoft.com/office/powerpoint/2010/main" xmlns="" val="1703393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17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17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1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17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17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17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117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17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117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17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117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117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11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1778" grpId="0" animBg="1"/>
      <p:bldP spid="1611779" grpId="0" animBg="1"/>
      <p:bldP spid="1611780" grpId="0" animBg="1"/>
      <p:bldP spid="1611781" grpId="0" animBg="1"/>
      <p:bldP spid="1611782" grpId="0" animBg="1"/>
      <p:bldP spid="1611783" grpId="0" animBg="1"/>
      <p:bldP spid="161178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5400" b="1" dirty="0" err="1">
                <a:solidFill>
                  <a:schemeClr val="bg1"/>
                </a:solidFill>
                <a:latin typeface="Arial" panose="020B0604020202020204" pitchFamily="34" charset="0"/>
                <a:cs typeface="Arial" panose="020B0604020202020204" pitchFamily="34" charset="0"/>
              </a:rPr>
              <a:t>Tập</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chemeClr val="bg1"/>
                </a:solidFill>
                <a:latin typeface="Arial" panose="020B0604020202020204" pitchFamily="34" charset="0"/>
                <a:cs typeface="Arial" panose="020B0604020202020204" pitchFamily="34" charset="0"/>
              </a:rPr>
              <a:t>Trung</a:t>
            </a:r>
            <a:endParaRPr lang="en-US" sz="5400" b="1" dirty="0">
              <a:solidFill>
                <a:schemeClr val="bg1"/>
              </a:solidFill>
              <a:latin typeface="Arial" panose="020B0604020202020204" pitchFamily="34" charset="0"/>
              <a:cs typeface="Arial" panose="020B0604020202020204" pitchFamily="34" charset="0"/>
            </a:endParaRPr>
          </a:p>
        </p:txBody>
      </p:sp>
      <p:sp>
        <p:nvSpPr>
          <p:cNvPr id="87043" name="Rectangle 3"/>
          <p:cNvSpPr>
            <a:spLocks noGrp="1" noChangeArrowheads="1"/>
          </p:cNvSpPr>
          <p:nvPr>
            <p:ph type="body" idx="1"/>
          </p:nvPr>
        </p:nvSpPr>
        <p:spPr>
          <a:xfrm>
            <a:off x="1154954" y="2603500"/>
            <a:ext cx="10373017" cy="3416300"/>
          </a:xfrm>
        </p:spPr>
        <p:txBody>
          <a:bodyPr>
            <a:normAutofit fontScale="92500" lnSpcReduction="10000"/>
          </a:bodyPr>
          <a:lstStyle/>
          <a:p>
            <a:pPr eaLnBrk="1" hangingPunct="1">
              <a:buFont typeface="Wingdings" pitchFamily="2" charset="2"/>
              <a:buChar char="ü"/>
            </a:pP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1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endParaRPr lang="en-US" sz="36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600" dirty="0" err="1">
                <a:latin typeface="Arial" panose="020B0604020202020204" pitchFamily="34" charset="0"/>
                <a:cs typeface="Arial" panose="020B0604020202020204" pitchFamily="34" charset="0"/>
              </a:rPr>
              <a:t>Tôn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nói</a:t>
            </a:r>
            <a:endParaRPr lang="en-US" sz="36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600" dirty="0" err="1">
                <a:latin typeface="Arial" panose="020B0604020202020204" pitchFamily="34" charset="0"/>
                <a:cs typeface="Arial" panose="020B0604020202020204" pitchFamily="34" charset="0"/>
              </a:rPr>
              <a:t>Khuyến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cởi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mở</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hơn</a:t>
            </a:r>
            <a:endParaRPr lang="en-US" sz="36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600" dirty="0" err="1">
                <a:latin typeface="Arial" panose="020B0604020202020204" pitchFamily="34" charset="0"/>
                <a:cs typeface="Arial" panose="020B0604020202020204" pitchFamily="34" charset="0"/>
              </a:rPr>
              <a:t>Nghe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truyền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tải</a:t>
            </a:r>
            <a:endParaRPr lang="en-US" sz="36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endParaRPr lang="en-US" sz="3600" dirty="0">
              <a:latin typeface="Arial" panose="020B0604020202020204" pitchFamily="34" charset="0"/>
              <a:cs typeface="Arial" panose="020B0604020202020204" pitchFamily="34" charset="0"/>
            </a:endParaRPr>
          </a:p>
          <a:p>
            <a:pPr eaLnBrk="1" hangingPunct="1">
              <a:buFont typeface="Wingdings" pitchFamily="2" charset="2"/>
              <a:buChar char="ü"/>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847618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1000" fill="hold"/>
                                        <p:tgtEl>
                                          <p:spTgt spid="87042"/>
                                        </p:tgtEl>
                                        <p:attrNameLst>
                                          <p:attrName>ppt_w</p:attrName>
                                        </p:attrNameLst>
                                      </p:cBhvr>
                                      <p:tavLst>
                                        <p:tav tm="0">
                                          <p:val>
                                            <p:strVal val="#ppt_w+.3"/>
                                          </p:val>
                                        </p:tav>
                                        <p:tav tm="100000">
                                          <p:val>
                                            <p:strVal val="#ppt_w"/>
                                          </p:val>
                                        </p:tav>
                                      </p:tavLst>
                                    </p:anim>
                                    <p:anim calcmode="lin" valueType="num">
                                      <p:cBhvr>
                                        <p:cTn id="8" dur="1000" fill="hold"/>
                                        <p:tgtEl>
                                          <p:spTgt spid="87042"/>
                                        </p:tgtEl>
                                        <p:attrNameLst>
                                          <p:attrName>ppt_h</p:attrName>
                                        </p:attrNameLst>
                                      </p:cBhvr>
                                      <p:tavLst>
                                        <p:tav tm="0">
                                          <p:val>
                                            <p:strVal val="#ppt_h"/>
                                          </p:val>
                                        </p:tav>
                                        <p:tav tm="100000">
                                          <p:val>
                                            <p:strVal val="#ppt_h"/>
                                          </p:val>
                                        </p:tav>
                                      </p:tavLst>
                                    </p:anim>
                                    <p:animEffect transition="in" filter="fade">
                                      <p:cBhvr>
                                        <p:cTn id="9" dur="1000"/>
                                        <p:tgtEl>
                                          <p:spTgt spid="8704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7043">
                                            <p:txEl>
                                              <p:pRg st="0" end="0"/>
                                            </p:txEl>
                                          </p:spTgt>
                                        </p:tgtEl>
                                        <p:attrNameLst>
                                          <p:attrName>style.visibility</p:attrName>
                                        </p:attrNameLst>
                                      </p:cBhvr>
                                      <p:to>
                                        <p:strVal val="visible"/>
                                      </p:to>
                                    </p:set>
                                    <p:anim calcmode="lin" valueType="num">
                                      <p:cBhvr>
                                        <p:cTn id="14" dur="1000" fill="hold"/>
                                        <p:tgtEl>
                                          <p:spTgt spid="8704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8704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70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7043">
                                            <p:txEl>
                                              <p:pRg st="1" end="1"/>
                                            </p:txEl>
                                          </p:spTgt>
                                        </p:tgtEl>
                                        <p:attrNameLst>
                                          <p:attrName>style.visibility</p:attrName>
                                        </p:attrNameLst>
                                      </p:cBhvr>
                                      <p:to>
                                        <p:strVal val="visible"/>
                                      </p:to>
                                    </p:set>
                                    <p:anim calcmode="lin" valueType="num">
                                      <p:cBhvr>
                                        <p:cTn id="21" dur="1000" fill="hold"/>
                                        <p:tgtEl>
                                          <p:spTgt spid="8704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8704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8704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7043">
                                            <p:txEl>
                                              <p:pRg st="2" end="2"/>
                                            </p:txEl>
                                          </p:spTgt>
                                        </p:tgtEl>
                                        <p:attrNameLst>
                                          <p:attrName>style.visibility</p:attrName>
                                        </p:attrNameLst>
                                      </p:cBhvr>
                                      <p:to>
                                        <p:strVal val="visible"/>
                                      </p:to>
                                    </p:set>
                                    <p:anim calcmode="lin" valueType="num">
                                      <p:cBhvr>
                                        <p:cTn id="28" dur="1000" fill="hold"/>
                                        <p:tgtEl>
                                          <p:spTgt spid="8704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8704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8704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7043">
                                            <p:txEl>
                                              <p:pRg st="3" end="3"/>
                                            </p:txEl>
                                          </p:spTgt>
                                        </p:tgtEl>
                                        <p:attrNameLst>
                                          <p:attrName>style.visibility</p:attrName>
                                        </p:attrNameLst>
                                      </p:cBhvr>
                                      <p:to>
                                        <p:strVal val="visible"/>
                                      </p:to>
                                    </p:set>
                                    <p:anim calcmode="lin" valueType="num">
                                      <p:cBhvr>
                                        <p:cTn id="35" dur="1000" fill="hold"/>
                                        <p:tgtEl>
                                          <p:spTgt spid="8704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8704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8704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87043">
                                            <p:txEl>
                                              <p:pRg st="4" end="4"/>
                                            </p:txEl>
                                          </p:spTgt>
                                        </p:tgtEl>
                                        <p:attrNameLst>
                                          <p:attrName>style.visibility</p:attrName>
                                        </p:attrNameLst>
                                      </p:cBhvr>
                                      <p:to>
                                        <p:strVal val="visible"/>
                                      </p:to>
                                    </p:set>
                                    <p:anim calcmode="lin" valueType="num">
                                      <p:cBhvr>
                                        <p:cTn id="42" dur="1000" fill="hold"/>
                                        <p:tgtEl>
                                          <p:spTgt spid="8704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8704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6000" b="1" dirty="0" err="1">
                <a:solidFill>
                  <a:schemeClr val="bg1"/>
                </a:solidFill>
                <a:latin typeface="Arial" panose="020B0604020202020204" pitchFamily="34" charset="0"/>
                <a:cs typeface="Arial" panose="020B0604020202020204" pitchFamily="34" charset="0"/>
              </a:rPr>
              <a:t>Tham</a:t>
            </a:r>
            <a:r>
              <a:rPr lang="en-US" sz="6000" b="1" dirty="0">
                <a:solidFill>
                  <a:schemeClr val="bg1"/>
                </a:solidFill>
                <a:latin typeface="Arial" panose="020B0604020202020204" pitchFamily="34" charset="0"/>
                <a:cs typeface="Arial" panose="020B0604020202020204" pitchFamily="34" charset="0"/>
              </a:rPr>
              <a:t> </a:t>
            </a:r>
            <a:r>
              <a:rPr lang="en-US" sz="6000" b="1" dirty="0" err="1">
                <a:solidFill>
                  <a:schemeClr val="bg1"/>
                </a:solidFill>
                <a:latin typeface="Arial" panose="020B0604020202020204" pitchFamily="34" charset="0"/>
                <a:cs typeface="Arial" panose="020B0604020202020204" pitchFamily="34" charset="0"/>
              </a:rPr>
              <a:t>dự</a:t>
            </a:r>
            <a:endParaRPr lang="en-US" sz="6000" b="1" dirty="0">
              <a:solidFill>
                <a:schemeClr val="bg1"/>
              </a:solidFill>
              <a:latin typeface="Arial" panose="020B0604020202020204" pitchFamily="34" charset="0"/>
              <a:cs typeface="Arial" panose="020B0604020202020204" pitchFamily="34" charset="0"/>
            </a:endParaRPr>
          </a:p>
        </p:txBody>
      </p:sp>
      <p:sp>
        <p:nvSpPr>
          <p:cNvPr id="88067" name="Rectangle 3"/>
          <p:cNvSpPr>
            <a:spLocks noGrp="1" noChangeArrowheads="1"/>
          </p:cNvSpPr>
          <p:nvPr>
            <p:ph type="body" idx="1"/>
          </p:nvPr>
        </p:nvSpPr>
        <p:spPr>
          <a:xfrm>
            <a:off x="1154954" y="2603500"/>
            <a:ext cx="10095432" cy="3416300"/>
          </a:xfrm>
        </p:spPr>
        <p:txBody>
          <a:bodyPr>
            <a:normAutofit/>
          </a:bodyPr>
          <a:lstStyle/>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Chăm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endParaRPr lang="en-US" sz="32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Dùng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bằng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mũi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 ah, uh, oh, </a:t>
            </a:r>
            <a:r>
              <a:rPr lang="en-US" sz="3200" dirty="0" err="1">
                <a:latin typeface="Arial" panose="020B0604020202020204" pitchFamily="34" charset="0"/>
                <a:cs typeface="Arial" panose="020B0604020202020204" pitchFamily="34" charset="0"/>
              </a:rPr>
              <a:t>vâng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ạ, …)</a:t>
            </a:r>
          </a:p>
        </p:txBody>
      </p:sp>
    </p:spTree>
    <p:extLst>
      <p:ext uri="{BB962C8B-B14F-4D97-AF65-F5344CB8AC3E}">
        <p14:creationId xmlns:p14="http://schemas.microsoft.com/office/powerpoint/2010/main" xmlns="" val="33434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tgtEl>
                                          <p:spTgt spid="88067">
                                            <p:txEl>
                                              <p:pRg st="0" end="0"/>
                                            </p:txEl>
                                          </p:spTgt>
                                        </p:tgtEl>
                                      </p:cBhvr>
                                    </p:animEffect>
                                    <p:anim calcmode="lin" valueType="num">
                                      <p:cBhvr>
                                        <p:cTn id="8" dur="1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88067">
                                            <p:txEl>
                                              <p:pRg st="1" end="1"/>
                                            </p:txEl>
                                          </p:spTgt>
                                        </p:tgtEl>
                                        <p:attrNameLst>
                                          <p:attrName>style.visibility</p:attrName>
                                        </p:attrNameLst>
                                      </p:cBhvr>
                                      <p:to>
                                        <p:strVal val="visible"/>
                                      </p:to>
                                    </p:set>
                                    <p:animEffect transition="in" filter="fade">
                                      <p:cBhvr>
                                        <p:cTn id="14" dur="1000"/>
                                        <p:tgtEl>
                                          <p:spTgt spid="88067">
                                            <p:txEl>
                                              <p:pRg st="1" end="1"/>
                                            </p:txEl>
                                          </p:spTgt>
                                        </p:tgtEl>
                                      </p:cBhvr>
                                    </p:animEffect>
                                    <p:anim calcmode="lin" valueType="num">
                                      <p:cBhvr>
                                        <p:cTn id="15" dur="10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80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hotienthuy.files.wordpress.com/2012/08/chu-trinh-tham-du.jpg"/>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0154086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6000" b="1" dirty="0" err="1">
                <a:solidFill>
                  <a:schemeClr val="bg1"/>
                </a:solidFill>
                <a:latin typeface="Arial" panose="020B0604020202020204" pitchFamily="34" charset="0"/>
                <a:cs typeface="Arial" panose="020B0604020202020204" pitchFamily="34" charset="0"/>
              </a:rPr>
              <a:t>Hiểu</a:t>
            </a:r>
            <a:r>
              <a:rPr lang="en-US" sz="6000" dirty="0">
                <a:solidFill>
                  <a:schemeClr val="bg1"/>
                </a:solidFill>
                <a:latin typeface="Arial" panose="020B0604020202020204" pitchFamily="34" charset="0"/>
                <a:cs typeface="Arial" panose="020B0604020202020204" pitchFamily="34" charset="0"/>
              </a:rPr>
              <a:t> </a:t>
            </a:r>
          </a:p>
        </p:txBody>
      </p:sp>
      <p:sp>
        <p:nvSpPr>
          <p:cNvPr id="89091" name="Rectangle 3"/>
          <p:cNvSpPr>
            <a:spLocks noGrp="1" noChangeArrowheads="1"/>
          </p:cNvSpPr>
          <p:nvPr>
            <p:ph type="body" idx="1"/>
          </p:nvPr>
        </p:nvSpPr>
        <p:spPr>
          <a:xfrm>
            <a:off x="1154954" y="2315639"/>
            <a:ext cx="10226060" cy="3416300"/>
          </a:xfrm>
        </p:spPr>
        <p:txBody>
          <a:bodyPr>
            <a:noAutofit/>
          </a:bodyPr>
          <a:lstStyle/>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Lặp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điệp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endParaRPr lang="en-US" sz="32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theo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mình</a:t>
            </a:r>
            <a:r>
              <a:rPr lang="en-US" sz="3200" dirty="0">
                <a:latin typeface="Arial" panose="020B0604020202020204" pitchFamily="34" charset="0"/>
                <a:cs typeface="Arial" panose="020B0604020202020204" pitchFamily="34" charset="0"/>
              </a:rPr>
              <a:t> </a:t>
            </a: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p>
          <a:p>
            <a:pPr eaLnBrk="1" hangingPunct="1">
              <a:buFontTx/>
              <a:buChar char="-"/>
            </a:pP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ý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a:t>
            </a:r>
          </a:p>
          <a:p>
            <a:pPr eaLnBrk="1" hangingPunct="1">
              <a:buFontTx/>
              <a:buChar char="-"/>
            </a:pPr>
            <a:r>
              <a:rPr lang="en-US" sz="3200" dirty="0">
                <a:latin typeface="Arial" panose="020B0604020202020204" pitchFamily="34" charset="0"/>
                <a:cs typeface="Arial" panose="020B0604020202020204" pitchFamily="34" charset="0"/>
              </a:rPr>
              <a:t>Theo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muốn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a:t>
            </a:r>
          </a:p>
          <a:p>
            <a:pPr eaLnBrk="1" hangingPunct="1">
              <a:buFontTx/>
              <a:buChar char="-"/>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3923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0"/>
                                        <p:tgtEl>
                                          <p:spTgt spid="89091">
                                            <p:txEl>
                                              <p:pRg st="0" end="0"/>
                                            </p:txEl>
                                          </p:spTgt>
                                        </p:tgtEl>
                                      </p:cBhvr>
                                    </p:animEffect>
                                    <p:anim calcmode="lin" valueType="num">
                                      <p:cBhvr>
                                        <p:cTn id="8"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90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9091">
                                            <p:txEl>
                                              <p:pRg st="1" end="1"/>
                                            </p:txEl>
                                          </p:spTgt>
                                        </p:tgtEl>
                                        <p:attrNameLst>
                                          <p:attrName>style.visibility</p:attrName>
                                        </p:attrNameLst>
                                      </p:cBhvr>
                                      <p:to>
                                        <p:strVal val="visible"/>
                                      </p:to>
                                    </p:set>
                                    <p:animEffect transition="in" filter="fade">
                                      <p:cBhvr>
                                        <p:cTn id="14" dur="1000"/>
                                        <p:tgtEl>
                                          <p:spTgt spid="89091">
                                            <p:txEl>
                                              <p:pRg st="1" end="1"/>
                                            </p:txEl>
                                          </p:spTgt>
                                        </p:tgtEl>
                                      </p:cBhvr>
                                    </p:animEffect>
                                    <p:anim calcmode="lin" valueType="num">
                                      <p:cBhvr>
                                        <p:cTn id="15"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90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9091">
                                            <p:txEl>
                                              <p:pRg st="2" end="2"/>
                                            </p:txEl>
                                          </p:spTgt>
                                        </p:tgtEl>
                                        <p:attrNameLst>
                                          <p:attrName>style.visibility</p:attrName>
                                        </p:attrNameLst>
                                      </p:cBhvr>
                                      <p:to>
                                        <p:strVal val="visible"/>
                                      </p:to>
                                    </p:set>
                                    <p:animEffect transition="in" filter="fade">
                                      <p:cBhvr>
                                        <p:cTn id="21" dur="1000"/>
                                        <p:tgtEl>
                                          <p:spTgt spid="89091">
                                            <p:txEl>
                                              <p:pRg st="2" end="2"/>
                                            </p:txEl>
                                          </p:spTgt>
                                        </p:tgtEl>
                                      </p:cBhvr>
                                    </p:animEffect>
                                    <p:anim calcmode="lin" valueType="num">
                                      <p:cBhvr>
                                        <p:cTn id="22"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90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9091">
                                            <p:txEl>
                                              <p:pRg st="3" end="3"/>
                                            </p:txEl>
                                          </p:spTgt>
                                        </p:tgtEl>
                                        <p:attrNameLst>
                                          <p:attrName>style.visibility</p:attrName>
                                        </p:attrNameLst>
                                      </p:cBhvr>
                                      <p:to>
                                        <p:strVal val="visible"/>
                                      </p:to>
                                    </p:set>
                                    <p:animEffect transition="in" filter="fade">
                                      <p:cBhvr>
                                        <p:cTn id="28" dur="1000"/>
                                        <p:tgtEl>
                                          <p:spTgt spid="89091">
                                            <p:txEl>
                                              <p:pRg st="3" end="3"/>
                                            </p:txEl>
                                          </p:spTgt>
                                        </p:tgtEl>
                                      </p:cBhvr>
                                    </p:animEffect>
                                    <p:anim calcmode="lin" valueType="num">
                                      <p:cBhvr>
                                        <p:cTn id="29"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90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9091">
                                            <p:txEl>
                                              <p:pRg st="4" end="4"/>
                                            </p:txEl>
                                          </p:spTgt>
                                        </p:tgtEl>
                                        <p:attrNameLst>
                                          <p:attrName>style.visibility</p:attrName>
                                        </p:attrNameLst>
                                      </p:cBhvr>
                                      <p:to>
                                        <p:strVal val="visible"/>
                                      </p:to>
                                    </p:set>
                                    <p:animEffect transition="in" filter="fade">
                                      <p:cBhvr>
                                        <p:cTn id="35" dur="1000"/>
                                        <p:tgtEl>
                                          <p:spTgt spid="89091">
                                            <p:txEl>
                                              <p:pRg st="4" end="4"/>
                                            </p:txEl>
                                          </p:spTgt>
                                        </p:tgtEl>
                                      </p:cBhvr>
                                    </p:animEffect>
                                    <p:anim calcmode="lin" valueType="num">
                                      <p:cBhvr>
                                        <p:cTn id="36" dur="1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90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9091">
                                            <p:txEl>
                                              <p:pRg st="5" end="5"/>
                                            </p:txEl>
                                          </p:spTgt>
                                        </p:tgtEl>
                                        <p:attrNameLst>
                                          <p:attrName>style.visibility</p:attrName>
                                        </p:attrNameLst>
                                      </p:cBhvr>
                                      <p:to>
                                        <p:strVal val="visible"/>
                                      </p:to>
                                    </p:set>
                                    <p:animEffect transition="in" filter="fade">
                                      <p:cBhvr>
                                        <p:cTn id="42" dur="1000"/>
                                        <p:tgtEl>
                                          <p:spTgt spid="89091">
                                            <p:txEl>
                                              <p:pRg st="5" end="5"/>
                                            </p:txEl>
                                          </p:spTgt>
                                        </p:tgtEl>
                                      </p:cBhvr>
                                    </p:animEffect>
                                    <p:anim calcmode="lin" valueType="num">
                                      <p:cBhvr>
                                        <p:cTn id="43" dur="10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90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r>
              <a:rPr lang="en-US" sz="6000" b="1" dirty="0" err="1">
                <a:solidFill>
                  <a:schemeClr val="bg1"/>
                </a:solidFill>
                <a:latin typeface="Arial" panose="020B0604020202020204" pitchFamily="34" charset="0"/>
                <a:cs typeface="Arial" panose="020B0604020202020204" pitchFamily="34" charset="0"/>
              </a:rPr>
              <a:t>Ghi</a:t>
            </a:r>
            <a:r>
              <a:rPr lang="en-US" sz="6000" b="1" dirty="0">
                <a:solidFill>
                  <a:schemeClr val="bg1"/>
                </a:solidFill>
                <a:latin typeface="Arial" panose="020B0604020202020204" pitchFamily="34" charset="0"/>
                <a:cs typeface="Arial" panose="020B0604020202020204" pitchFamily="34" charset="0"/>
              </a:rPr>
              <a:t> </a:t>
            </a:r>
            <a:r>
              <a:rPr lang="en-US" sz="6000" b="1" dirty="0" err="1">
                <a:solidFill>
                  <a:schemeClr val="bg1"/>
                </a:solidFill>
                <a:latin typeface="Arial" panose="020B0604020202020204" pitchFamily="34" charset="0"/>
                <a:cs typeface="Arial" panose="020B0604020202020204" pitchFamily="34" charset="0"/>
              </a:rPr>
              <a:t>nhớ</a:t>
            </a:r>
            <a:endParaRPr lang="en-US" sz="6000" b="1" dirty="0">
              <a:solidFill>
                <a:schemeClr val="bg1"/>
              </a:solidFill>
              <a:latin typeface="Arial" panose="020B0604020202020204" pitchFamily="34" charset="0"/>
              <a:cs typeface="Arial" panose="020B0604020202020204" pitchFamily="34" charset="0"/>
            </a:endParaRPr>
          </a:p>
        </p:txBody>
      </p:sp>
      <p:sp>
        <p:nvSpPr>
          <p:cNvPr id="90115" name="Rectangle 3"/>
          <p:cNvSpPr>
            <a:spLocks noGrp="1" noChangeArrowheads="1"/>
          </p:cNvSpPr>
          <p:nvPr>
            <p:ph type="body" idx="1"/>
          </p:nvPr>
        </p:nvSpPr>
        <p:spPr>
          <a:xfrm>
            <a:off x="1154954" y="2603500"/>
            <a:ext cx="10359713" cy="3416300"/>
          </a:xfrm>
        </p:spPr>
        <p:txBody>
          <a:bodyPr>
            <a:normAutofit/>
          </a:bodyPr>
          <a:lstStyle/>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Chọn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điệp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muốn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truyền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tải</a:t>
            </a:r>
            <a:endParaRPr lang="en-US" sz="32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Ghi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 </a:t>
            </a: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cuộc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chuyện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91471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ppt_x</p:attrName>
                                        </p:attrNameLst>
                                      </p:cBhvr>
                                      <p:tavLst>
                                        <p:tav tm="0">
                                          <p:val>
                                            <p:strVal val="#ppt_x-.2"/>
                                          </p:val>
                                        </p:tav>
                                        <p:tav tm="100000">
                                          <p:val>
                                            <p:strVal val="#ppt_x"/>
                                          </p:val>
                                        </p:tav>
                                      </p:tavLst>
                                    </p:anim>
                                    <p:anim calcmode="lin" valueType="num">
                                      <p:cBhvr>
                                        <p:cTn id="8" dur="1000" fill="hold"/>
                                        <p:tgtEl>
                                          <p:spTgt spid="901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1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0115">
                                            <p:txEl>
                                              <p:pRg st="0" end="0"/>
                                            </p:txEl>
                                          </p:spTgt>
                                        </p:tgtEl>
                                        <p:attrNameLst>
                                          <p:attrName>style.visibility</p:attrName>
                                        </p:attrNameLst>
                                      </p:cBhvr>
                                      <p:to>
                                        <p:strVal val="visible"/>
                                      </p:to>
                                    </p:set>
                                    <p:animEffect transition="in" filter="fade">
                                      <p:cBhvr>
                                        <p:cTn id="14" dur="500"/>
                                        <p:tgtEl>
                                          <p:spTgt spid="90115">
                                            <p:txEl>
                                              <p:pRg st="0" end="0"/>
                                            </p:txEl>
                                          </p:spTgt>
                                        </p:tgtEl>
                                      </p:cBhvr>
                                    </p:animEffect>
                                    <p:anim calcmode="lin" valueType="num">
                                      <p:cBhvr>
                                        <p:cTn id="15"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01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0115">
                                            <p:txEl>
                                              <p:pRg st="1" end="1"/>
                                            </p:txEl>
                                          </p:spTgt>
                                        </p:tgtEl>
                                        <p:attrNameLst>
                                          <p:attrName>style.visibility</p:attrName>
                                        </p:attrNameLst>
                                      </p:cBhvr>
                                      <p:to>
                                        <p:strVal val="visible"/>
                                      </p:to>
                                    </p:set>
                                    <p:animEffect transition="in" filter="fade">
                                      <p:cBhvr>
                                        <p:cTn id="21" dur="500"/>
                                        <p:tgtEl>
                                          <p:spTgt spid="90115">
                                            <p:txEl>
                                              <p:pRg st="1" end="1"/>
                                            </p:txEl>
                                          </p:spTgt>
                                        </p:tgtEl>
                                      </p:cBhvr>
                                    </p:animEffect>
                                    <p:anim calcmode="lin" valueType="num">
                                      <p:cBhvr>
                                        <p:cTn id="22"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011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r>
              <a:rPr lang="vi-VN" sz="4000" b="1" dirty="0">
                <a:solidFill>
                  <a:schemeClr val="bg1"/>
                </a:solidFill>
                <a:latin typeface="Arial" panose="020B0604020202020204" pitchFamily="34" charset="0"/>
                <a:cs typeface="Arial" panose="020B0604020202020204" pitchFamily="34" charset="0"/>
              </a:rPr>
              <a:t>Phản hồi</a:t>
            </a:r>
            <a:endParaRPr lang="en-US" sz="4000" b="1" dirty="0">
              <a:solidFill>
                <a:schemeClr val="bg1"/>
              </a:solidFill>
              <a:latin typeface="Arial" panose="020B0604020202020204" pitchFamily="34" charset="0"/>
              <a:cs typeface="Arial" panose="020B0604020202020204" pitchFamily="34" charset="0"/>
            </a:endParaRPr>
          </a:p>
        </p:txBody>
      </p:sp>
      <p:sp>
        <p:nvSpPr>
          <p:cNvPr id="91139" name="Rectangle 3"/>
          <p:cNvSpPr>
            <a:spLocks noGrp="1" noChangeArrowheads="1"/>
          </p:cNvSpPr>
          <p:nvPr>
            <p:ph type="body" idx="1"/>
          </p:nvPr>
        </p:nvSpPr>
        <p:spPr>
          <a:xfrm>
            <a:off x="1154954" y="2603500"/>
            <a:ext cx="10630646" cy="3416300"/>
          </a:xfrm>
        </p:spPr>
        <p:txBody>
          <a:bodyPr>
            <a:normAutofit/>
          </a:bodyPr>
          <a:lstStyle/>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Cung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cấp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thoại</a:t>
            </a:r>
            <a:endParaRPr lang="en-US" sz="32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Giải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vấn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đề</a:t>
            </a:r>
            <a:endParaRPr lang="en-US" sz="3200" dirty="0">
              <a:latin typeface="Arial" panose="020B0604020202020204" pitchFamily="34" charset="0"/>
              <a:cs typeface="Arial" panose="020B0604020202020204" pitchFamily="34" charset="0"/>
            </a:endParaRP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Người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endParaRPr lang="en-US" sz="3200" dirty="0">
              <a:latin typeface="Arial" panose="020B0604020202020204" pitchFamily="34" charset="0"/>
              <a:cs typeface="Arial" panose="020B0604020202020204" pitchFamily="34" charset="0"/>
            </a:endParaRPr>
          </a:p>
          <a:p>
            <a:pPr eaLnBrk="1" hangingPunct="1">
              <a:buFont typeface="Wingdings" pitchFamily="2" charset="2"/>
              <a:buChar char="ü"/>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0457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1000"/>
                                        <p:tgtEl>
                                          <p:spTgt spid="91138"/>
                                        </p:tgtEl>
                                      </p:cBhvr>
                                    </p:animEffect>
                                    <p:anim calcmode="lin" valueType="num">
                                      <p:cBhvr>
                                        <p:cTn id="8" dur="1000" fill="hold"/>
                                        <p:tgtEl>
                                          <p:spTgt spid="91138"/>
                                        </p:tgtEl>
                                        <p:attrNameLst>
                                          <p:attrName>ppt_x</p:attrName>
                                        </p:attrNameLst>
                                      </p:cBhvr>
                                      <p:tavLst>
                                        <p:tav tm="0">
                                          <p:val>
                                            <p:strVal val="#ppt_x"/>
                                          </p:val>
                                        </p:tav>
                                        <p:tav tm="100000">
                                          <p:val>
                                            <p:strVal val="#ppt_x"/>
                                          </p:val>
                                        </p:tav>
                                      </p:tavLst>
                                    </p:anim>
                                    <p:anim calcmode="lin" valueType="num">
                                      <p:cBhvr>
                                        <p:cTn id="9" dur="1000" fill="hold"/>
                                        <p:tgtEl>
                                          <p:spTgt spid="91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1139">
                                            <p:txEl>
                                              <p:pRg st="2" end="2"/>
                                            </p:txEl>
                                          </p:spTgt>
                                        </p:tgtEl>
                                        <p:attrNameLst>
                                          <p:attrName>style.visibility</p:attrName>
                                        </p:attrNameLst>
                                      </p:cBhvr>
                                      <p:to>
                                        <p:strVal val="visible"/>
                                      </p:to>
                                    </p:set>
                                    <p:anim calcmode="lin" valueType="num">
                                      <p:cBhvr additive="base">
                                        <p:cTn id="14" dur="1000" fill="hold">
                                          <p:stCondLst>
                                            <p:cond delay="0"/>
                                          </p:stCondLst>
                                        </p:cTn>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911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91139">
                                            <p:txEl>
                                              <p:pRg st="1" end="1"/>
                                            </p:txEl>
                                          </p:spTgt>
                                        </p:tgtEl>
                                        <p:attrNameLst>
                                          <p:attrName>style.visibility</p:attrName>
                                        </p:attrNameLst>
                                      </p:cBhvr>
                                      <p:to>
                                        <p:strVal val="visible"/>
                                      </p:to>
                                    </p:set>
                                    <p:anim calcmode="lin" valueType="num">
                                      <p:cBhvr additive="base">
                                        <p:cTn id="20" dur="1000" fill="hold">
                                          <p:stCondLst>
                                            <p:cond delay="0"/>
                                          </p:stCondLst>
                                        </p:cTn>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911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91139">
                                            <p:txEl>
                                              <p:pRg st="0" end="0"/>
                                            </p:txEl>
                                          </p:spTgt>
                                        </p:tgtEl>
                                        <p:attrNameLst>
                                          <p:attrName>style.visibility</p:attrName>
                                        </p:attrNameLst>
                                      </p:cBhvr>
                                      <p:to>
                                        <p:strVal val="visible"/>
                                      </p:to>
                                    </p:set>
                                    <p:anim calcmode="lin" valueType="num">
                                      <p:cBhvr additive="base">
                                        <p:cTn id="26" dur="1000" fill="hold">
                                          <p:stCondLst>
                                            <p:cond delay="0"/>
                                          </p:stCondLst>
                                        </p:cTn>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9113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rev="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pPr eaLnBrk="1" hangingPunct="1"/>
            <a:r>
              <a:rPr lang="en-US" sz="4400" b="1" dirty="0" err="1">
                <a:solidFill>
                  <a:schemeClr val="bg1"/>
                </a:solidFill>
                <a:latin typeface="Arial" panose="020B0604020202020204" pitchFamily="34" charset="0"/>
                <a:cs typeface="Arial" panose="020B0604020202020204" pitchFamily="34" charset="0"/>
              </a:rPr>
              <a:t>Phát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triển</a:t>
            </a:r>
            <a:endParaRPr lang="en-US" sz="4400" b="1" dirty="0">
              <a:solidFill>
                <a:schemeClr val="bg1"/>
              </a:solidFill>
              <a:latin typeface="Arial" panose="020B0604020202020204" pitchFamily="34" charset="0"/>
              <a:cs typeface="Arial" panose="020B0604020202020204" pitchFamily="34" charset="0"/>
            </a:endParaRPr>
          </a:p>
        </p:txBody>
      </p:sp>
      <p:sp>
        <p:nvSpPr>
          <p:cNvPr id="92163" name="Rectangle 3"/>
          <p:cNvSpPr>
            <a:spLocks noGrp="1" noChangeArrowheads="1"/>
          </p:cNvSpPr>
          <p:nvPr>
            <p:ph type="body" idx="1"/>
          </p:nvPr>
        </p:nvSpPr>
        <p:spPr>
          <a:xfrm>
            <a:off x="1154954" y="2603500"/>
            <a:ext cx="10282795" cy="3416300"/>
          </a:xfrm>
        </p:spPr>
        <p:txBody>
          <a:bodyPr>
            <a:normAutofit/>
          </a:bodyPr>
          <a:lstStyle/>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quá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phản </a:t>
            </a:r>
            <a:r>
              <a:rPr lang="en-US" sz="3200" dirty="0" err="1">
                <a:latin typeface="Arial" panose="020B0604020202020204" pitchFamily="34" charset="0"/>
                <a:cs typeface="Arial" panose="020B0604020202020204" pitchFamily="34" charset="0"/>
              </a:rPr>
              <a:t>hồi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dứt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p>
          <a:p>
            <a:pPr eaLnBrk="1" hangingPunct="1">
              <a:buFont typeface="Wingdings" pitchFamily="2" charset="2"/>
              <a:buChar char="ü"/>
            </a:pPr>
            <a:r>
              <a:rPr lang="en-US" sz="3200" dirty="0" err="1">
                <a:latin typeface="Arial" panose="020B0604020202020204" pitchFamily="34" charset="0"/>
                <a:cs typeface="Arial" panose="020B0604020202020204" pitchFamily="34" charset="0"/>
              </a:rPr>
              <a:t>Sự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triển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bước</a:t>
            </a:r>
            <a:r>
              <a:rPr lang="en-US" sz="3200" dirty="0">
                <a:latin typeface="Arial" panose="020B0604020202020204" pitchFamily="34" charset="0"/>
                <a:cs typeface="Arial" panose="020B0604020202020204" pitchFamily="34" charset="0"/>
              </a:rPr>
              <a:t> sang </a:t>
            </a:r>
            <a:r>
              <a:rPr lang="en-US" sz="3200" dirty="0" err="1">
                <a:latin typeface="Arial" panose="020B0604020202020204" pitchFamily="34" charset="0"/>
                <a:cs typeface="Arial" panose="020B0604020202020204" pitchFamily="34" charset="0"/>
              </a:rPr>
              <a:t>chu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08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ppt_w</p:attrName>
                                        </p:attrNameLst>
                                      </p:cBhvr>
                                      <p:tavLst>
                                        <p:tav tm="0">
                                          <p:val>
                                            <p:fltVal val="0"/>
                                          </p:val>
                                        </p:tav>
                                        <p:tav tm="100000">
                                          <p:val>
                                            <p:strVal val="#ppt_w"/>
                                          </p:val>
                                        </p:tav>
                                      </p:tavLst>
                                    </p:anim>
                                    <p:anim calcmode="lin" valueType="num">
                                      <p:cBhvr>
                                        <p:cTn id="8" dur="500" fill="hold"/>
                                        <p:tgtEl>
                                          <p:spTgt spid="92162"/>
                                        </p:tgtEl>
                                        <p:attrNameLst>
                                          <p:attrName>ppt_h</p:attrName>
                                        </p:attrNameLst>
                                      </p:cBhvr>
                                      <p:tavLst>
                                        <p:tav tm="0">
                                          <p:val>
                                            <p:fltVal val="0"/>
                                          </p:val>
                                        </p:tav>
                                        <p:tav tm="100000">
                                          <p:val>
                                            <p:strVal val="#ppt_h"/>
                                          </p:val>
                                        </p:tav>
                                      </p:tavLst>
                                    </p:anim>
                                    <p:anim calcmode="lin" valueType="num">
                                      <p:cBhvr>
                                        <p:cTn id="9" dur="500" fill="hold"/>
                                        <p:tgtEl>
                                          <p:spTgt spid="92162"/>
                                        </p:tgtEl>
                                        <p:attrNameLst>
                                          <p:attrName>style.rotation</p:attrName>
                                        </p:attrNameLst>
                                      </p:cBhvr>
                                      <p:tavLst>
                                        <p:tav tm="0">
                                          <p:val>
                                            <p:fltVal val="360"/>
                                          </p:val>
                                        </p:tav>
                                        <p:tav tm="100000">
                                          <p:val>
                                            <p:fltVal val="0"/>
                                          </p:val>
                                        </p:tav>
                                      </p:tavLst>
                                    </p:anim>
                                    <p:animEffect transition="in" filter="fade">
                                      <p:cBhvr>
                                        <p:cTn id="10" dur="500"/>
                                        <p:tgtEl>
                                          <p:spTgt spid="9216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2163">
                                            <p:txEl>
                                              <p:pRg st="0" end="0"/>
                                            </p:txEl>
                                          </p:spTgt>
                                        </p:tgtEl>
                                        <p:attrNameLst>
                                          <p:attrName>style.visibility</p:attrName>
                                        </p:attrNameLst>
                                      </p:cBhvr>
                                      <p:to>
                                        <p:strVal val="visible"/>
                                      </p:to>
                                    </p:set>
                                    <p:anim calcmode="lin" valueType="num">
                                      <p:cBhvr>
                                        <p:cTn id="15"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1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21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21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92163">
                                            <p:txEl>
                                              <p:pRg st="1" end="1"/>
                                            </p:txEl>
                                          </p:spTgt>
                                        </p:tgtEl>
                                        <p:attrNameLst>
                                          <p:attrName>style.visibility</p:attrName>
                                        </p:attrNameLst>
                                      </p:cBhvr>
                                      <p:to>
                                        <p:strVal val="visible"/>
                                      </p:to>
                                    </p:set>
                                    <p:anim calcmode="lin" valueType="num">
                                      <p:cBhvr>
                                        <p:cTn id="23" dur="500" fill="hold"/>
                                        <p:tgtEl>
                                          <p:spTgt spid="9216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216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9216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038B1-DD93-7E4B-B6A1-BACDC0B70E34}"/>
              </a:ext>
            </a:extLst>
          </p:cNvPr>
          <p:cNvSpPr>
            <a:spLocks noGrp="1"/>
          </p:cNvSpPr>
          <p:nvPr>
            <p:ph type="title"/>
          </p:nvPr>
        </p:nvSpPr>
        <p:spPr>
          <a:xfrm>
            <a:off x="1324284" y="973668"/>
            <a:ext cx="8761413" cy="706964"/>
          </a:xfrm>
        </p:spPr>
        <p:txBody>
          <a:bodyPr/>
          <a:lstStyle/>
          <a:p>
            <a:pPr algn="ctr"/>
            <a:r>
              <a:rPr lang="en-US" sz="4000" b="1" dirty="0" err="1"/>
              <a:t>Trò</a:t>
            </a:r>
            <a:r>
              <a:rPr lang="en-US" sz="4000" b="1" dirty="0"/>
              <a:t> </a:t>
            </a:r>
            <a:r>
              <a:rPr lang="en-US" sz="4000" b="1" dirty="0" err="1"/>
              <a:t>chơi</a:t>
            </a:r>
            <a:r>
              <a:rPr lang="en-US" sz="4000" b="1" dirty="0"/>
              <a:t>: </a:t>
            </a:r>
            <a:r>
              <a:rPr lang="en-US" sz="4000" b="1" dirty="0" err="1"/>
              <a:t>Ngôi</a:t>
            </a:r>
            <a:r>
              <a:rPr lang="en-US" sz="4000" b="1" dirty="0"/>
              <a:t> </a:t>
            </a:r>
            <a:r>
              <a:rPr lang="en-US" sz="4000" b="1" dirty="0" err="1"/>
              <a:t>sao</a:t>
            </a:r>
            <a:endParaRPr lang="en-US" sz="4000" b="1" dirty="0"/>
          </a:p>
        </p:txBody>
      </p:sp>
      <p:sp>
        <p:nvSpPr>
          <p:cNvPr id="3" name="Content Placeholder 2">
            <a:extLst>
              <a:ext uri="{FF2B5EF4-FFF2-40B4-BE49-F238E27FC236}">
                <a16:creationId xmlns:a16="http://schemas.microsoft.com/office/drawing/2014/main" xmlns="" id="{2C76B497-EAE4-3D43-906D-E1503A84F585}"/>
              </a:ext>
            </a:extLst>
          </p:cNvPr>
          <p:cNvSpPr>
            <a:spLocks noGrp="1"/>
          </p:cNvSpPr>
          <p:nvPr>
            <p:ph idx="1"/>
          </p:nvPr>
        </p:nvSpPr>
        <p:spPr>
          <a:xfrm>
            <a:off x="1154954" y="2603500"/>
            <a:ext cx="10122646" cy="3416300"/>
          </a:xfrm>
        </p:spPr>
        <p:txBody>
          <a:bodyPr>
            <a:normAutofit/>
          </a:bodyPr>
          <a:lstStyle/>
          <a:p>
            <a:r>
              <a:rPr lang="en-US" sz="3200" dirty="0" err="1"/>
              <a:t>Mỗi</a:t>
            </a:r>
            <a:r>
              <a:rPr lang="en-US" sz="3200" dirty="0"/>
              <a:t> </a:t>
            </a:r>
            <a:r>
              <a:rPr lang="en-US" sz="3200" dirty="0" err="1"/>
              <a:t>người</a:t>
            </a:r>
            <a:r>
              <a:rPr lang="en-US" sz="3200" dirty="0"/>
              <a:t> </a:t>
            </a:r>
            <a:r>
              <a:rPr lang="en-US" sz="3200" dirty="0" err="1"/>
              <a:t>hãy</a:t>
            </a:r>
            <a:r>
              <a:rPr lang="en-US" sz="3200" dirty="0"/>
              <a:t> </a:t>
            </a:r>
            <a:r>
              <a:rPr lang="en-US" sz="3200" dirty="0" err="1"/>
              <a:t>lấy</a:t>
            </a:r>
            <a:r>
              <a:rPr lang="en-US" sz="3200" dirty="0"/>
              <a:t> </a:t>
            </a:r>
            <a:r>
              <a:rPr lang="en-US" sz="3200" dirty="0" err="1"/>
              <a:t>một</a:t>
            </a:r>
            <a:r>
              <a:rPr lang="en-US" sz="3200" dirty="0"/>
              <a:t> </a:t>
            </a:r>
            <a:r>
              <a:rPr lang="en-US" sz="3200" dirty="0" err="1"/>
              <a:t>mẩu</a:t>
            </a:r>
            <a:r>
              <a:rPr lang="en-US" sz="3200" dirty="0"/>
              <a:t> </a:t>
            </a:r>
            <a:r>
              <a:rPr lang="en-US" sz="3200" dirty="0" err="1"/>
              <a:t>giấy</a:t>
            </a:r>
            <a:r>
              <a:rPr lang="en-US" sz="3200" dirty="0"/>
              <a:t> </a:t>
            </a:r>
            <a:r>
              <a:rPr lang="en-US" sz="3200" dirty="0" err="1"/>
              <a:t>nhỏ</a:t>
            </a:r>
            <a:r>
              <a:rPr lang="en-US" sz="3200" dirty="0"/>
              <a:t> </a:t>
            </a:r>
          </a:p>
          <a:p>
            <a:r>
              <a:rPr lang="en-US" sz="3200" dirty="0" err="1"/>
              <a:t>Viết</a:t>
            </a:r>
            <a:r>
              <a:rPr lang="en-US" sz="3200" dirty="0"/>
              <a:t> </a:t>
            </a:r>
            <a:r>
              <a:rPr lang="en-US" sz="3200" dirty="0" err="1"/>
              <a:t>một</a:t>
            </a:r>
            <a:r>
              <a:rPr lang="en-US" sz="3200" dirty="0"/>
              <a:t> </a:t>
            </a:r>
            <a:r>
              <a:rPr lang="en-US" sz="3200" dirty="0" err="1"/>
              <a:t>lời</a:t>
            </a:r>
            <a:r>
              <a:rPr lang="en-US" sz="3200" dirty="0"/>
              <a:t> </a:t>
            </a:r>
            <a:r>
              <a:rPr lang="en-US" sz="3200" dirty="0" err="1"/>
              <a:t>tích</a:t>
            </a:r>
            <a:r>
              <a:rPr lang="en-US" sz="3200" dirty="0"/>
              <a:t> </a:t>
            </a:r>
            <a:r>
              <a:rPr lang="en-US" sz="3200" dirty="0" err="1"/>
              <a:t>cực</a:t>
            </a:r>
            <a:r>
              <a:rPr lang="en-US" sz="3200" dirty="0"/>
              <a:t> </a:t>
            </a:r>
            <a:r>
              <a:rPr lang="en-US" sz="3200" dirty="0" err="1"/>
              <a:t>nhất</a:t>
            </a:r>
            <a:r>
              <a:rPr lang="en-US" sz="3200" dirty="0"/>
              <a:t> </a:t>
            </a:r>
            <a:r>
              <a:rPr lang="en-US" sz="3200" dirty="0" err="1"/>
              <a:t>dành</a:t>
            </a:r>
            <a:r>
              <a:rPr lang="en-US" sz="3200" dirty="0"/>
              <a:t> </a:t>
            </a:r>
            <a:r>
              <a:rPr lang="en-US" sz="3200" dirty="0" err="1"/>
              <a:t>cho</a:t>
            </a:r>
            <a:r>
              <a:rPr lang="en-US" sz="3200" dirty="0"/>
              <a:t> </a:t>
            </a:r>
            <a:r>
              <a:rPr lang="en-US" sz="3200" dirty="0" err="1"/>
              <a:t>một</a:t>
            </a:r>
            <a:r>
              <a:rPr lang="en-US" sz="3200" dirty="0"/>
              <a:t> </a:t>
            </a:r>
            <a:r>
              <a:rPr lang="en-US" sz="3200" dirty="0" err="1"/>
              <a:t>người</a:t>
            </a:r>
            <a:r>
              <a:rPr lang="en-US" sz="3200" dirty="0"/>
              <a:t> </a:t>
            </a:r>
            <a:r>
              <a:rPr lang="en-US" sz="3200" dirty="0" err="1"/>
              <a:t>trong</a:t>
            </a:r>
            <a:r>
              <a:rPr lang="en-US" sz="3200" dirty="0"/>
              <a:t> </a:t>
            </a:r>
            <a:r>
              <a:rPr lang="en-US" sz="3200" dirty="0" err="1"/>
              <a:t>lớp</a:t>
            </a:r>
            <a:r>
              <a:rPr lang="en-US" sz="3200" dirty="0"/>
              <a:t> (2 </a:t>
            </a:r>
            <a:r>
              <a:rPr lang="en-US" sz="3200" dirty="0" err="1"/>
              <a:t>phút</a:t>
            </a:r>
            <a:r>
              <a:rPr lang="en-US" sz="3200" dirty="0"/>
              <a:t>)</a:t>
            </a:r>
          </a:p>
          <a:p>
            <a:r>
              <a:rPr lang="en-US" sz="3200" dirty="0"/>
              <a:t>Sau </a:t>
            </a:r>
            <a:r>
              <a:rPr lang="en-US" sz="3200" dirty="0" err="1"/>
              <a:t>đó</a:t>
            </a:r>
            <a:r>
              <a:rPr lang="en-US" sz="3200" dirty="0"/>
              <a:t> </a:t>
            </a:r>
            <a:r>
              <a:rPr lang="en-US" sz="3200" dirty="0" err="1"/>
              <a:t>đến</a:t>
            </a:r>
            <a:r>
              <a:rPr lang="en-US" sz="3200" dirty="0"/>
              <a:t> </a:t>
            </a:r>
            <a:r>
              <a:rPr lang="en-US" sz="3200" dirty="0" err="1"/>
              <a:t>và</a:t>
            </a:r>
            <a:r>
              <a:rPr lang="en-US" sz="3200" dirty="0"/>
              <a:t> </a:t>
            </a:r>
            <a:r>
              <a:rPr lang="en-US" sz="3200" dirty="0" err="1"/>
              <a:t>đưa</a:t>
            </a:r>
            <a:r>
              <a:rPr lang="en-US" sz="3200" dirty="0"/>
              <a:t> </a:t>
            </a:r>
            <a:r>
              <a:rPr lang="en-US" sz="3200" dirty="0" err="1"/>
              <a:t>cho</a:t>
            </a:r>
            <a:r>
              <a:rPr lang="en-US" sz="3200" dirty="0"/>
              <a:t> </a:t>
            </a:r>
            <a:r>
              <a:rPr lang="en-US" sz="3200" dirty="0" err="1"/>
              <a:t>người</a:t>
            </a:r>
            <a:r>
              <a:rPr lang="en-US" sz="3200" dirty="0"/>
              <a:t> </a:t>
            </a:r>
            <a:r>
              <a:rPr lang="en-US" sz="3200" dirty="0" err="1"/>
              <a:t>đó</a:t>
            </a:r>
            <a:r>
              <a:rPr lang="en-US" sz="3200" dirty="0"/>
              <a:t> </a:t>
            </a:r>
            <a:r>
              <a:rPr lang="en-US" sz="3200" dirty="0" err="1"/>
              <a:t>bằng</a:t>
            </a:r>
            <a:r>
              <a:rPr lang="en-US" sz="3200" dirty="0"/>
              <a:t> </a:t>
            </a:r>
            <a:r>
              <a:rPr lang="en-US" sz="3200" dirty="0" err="1"/>
              <a:t>một</a:t>
            </a:r>
            <a:r>
              <a:rPr lang="en-US" sz="3200" dirty="0"/>
              <a:t> </a:t>
            </a:r>
            <a:r>
              <a:rPr lang="en-US" sz="3200" dirty="0" err="1"/>
              <a:t>cử</a:t>
            </a:r>
            <a:r>
              <a:rPr lang="en-US" sz="3200" dirty="0"/>
              <a:t> </a:t>
            </a:r>
            <a:r>
              <a:rPr lang="en-US" sz="3200" dirty="0" err="1"/>
              <a:t>chỉ</a:t>
            </a:r>
            <a:r>
              <a:rPr lang="en-US" sz="3200" dirty="0"/>
              <a:t> </a:t>
            </a:r>
            <a:r>
              <a:rPr lang="en-US" sz="3200" dirty="0" err="1"/>
              <a:t>trân</a:t>
            </a:r>
            <a:r>
              <a:rPr lang="en-US" sz="3200" dirty="0"/>
              <a:t> </a:t>
            </a:r>
            <a:r>
              <a:rPr lang="en-US" sz="3200" dirty="0" err="1"/>
              <a:t>trọng</a:t>
            </a:r>
            <a:r>
              <a:rPr lang="en-US" sz="3200" dirty="0"/>
              <a:t> </a:t>
            </a:r>
            <a:r>
              <a:rPr lang="en-US" sz="3200" dirty="0" err="1"/>
              <a:t>nhất</a:t>
            </a:r>
            <a:endParaRPr lang="en-US" sz="3200" dirty="0"/>
          </a:p>
        </p:txBody>
      </p:sp>
    </p:spTree>
    <p:extLst>
      <p:ext uri="{BB962C8B-B14F-4D97-AF65-F5344CB8AC3E}">
        <p14:creationId xmlns:p14="http://schemas.microsoft.com/office/powerpoint/2010/main" xmlns="" val="1501289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696D84-3F2B-0744-96E3-E15DBC2B4766}"/>
              </a:ext>
            </a:extLst>
          </p:cNvPr>
          <p:cNvSpPr>
            <a:spLocks noGrp="1"/>
          </p:cNvSpPr>
          <p:nvPr>
            <p:ph idx="1"/>
          </p:nvPr>
        </p:nvSpPr>
        <p:spPr>
          <a:xfrm>
            <a:off x="1154954" y="2603500"/>
            <a:ext cx="10470989" cy="3416300"/>
          </a:xfrm>
        </p:spPr>
        <p:txBody>
          <a:bodyPr>
            <a:normAutofit/>
          </a:bodyPr>
          <a:lstStyle/>
          <a:p>
            <a:r>
              <a:rPr lang="en-US" sz="3200" dirty="0" err="1"/>
              <a:t>Để</a:t>
            </a:r>
            <a:r>
              <a:rPr lang="en-US" sz="3200" dirty="0"/>
              <a:t> </a:t>
            </a:r>
            <a:r>
              <a:rPr lang="en-US" sz="3200" dirty="0" err="1"/>
              <a:t>xây</a:t>
            </a:r>
            <a:r>
              <a:rPr lang="en-US" sz="3200" dirty="0"/>
              <a:t> </a:t>
            </a:r>
            <a:r>
              <a:rPr lang="en-US" sz="3200" dirty="0" err="1"/>
              <a:t>dựng</a:t>
            </a:r>
            <a:r>
              <a:rPr lang="en-US" sz="3200" dirty="0"/>
              <a:t> </a:t>
            </a:r>
            <a:r>
              <a:rPr lang="en-US" sz="3200" dirty="0" err="1"/>
              <a:t>được</a:t>
            </a:r>
            <a:r>
              <a:rPr lang="en-US" sz="3200" dirty="0"/>
              <a:t> </a:t>
            </a:r>
            <a:r>
              <a:rPr lang="en-US" sz="3200" dirty="0" err="1"/>
              <a:t>bầu</a:t>
            </a:r>
            <a:r>
              <a:rPr lang="en-US" sz="3200" dirty="0"/>
              <a:t> </a:t>
            </a:r>
            <a:r>
              <a:rPr lang="en-US" sz="3200" dirty="0" err="1"/>
              <a:t>không</a:t>
            </a:r>
            <a:r>
              <a:rPr lang="en-US" sz="3200" dirty="0"/>
              <a:t> </a:t>
            </a:r>
            <a:r>
              <a:rPr lang="en-US" sz="3200" dirty="0" err="1"/>
              <a:t>khí</a:t>
            </a:r>
            <a:r>
              <a:rPr lang="en-US" sz="3200" dirty="0"/>
              <a:t> </a:t>
            </a:r>
            <a:r>
              <a:rPr lang="en-US" sz="3200" dirty="0" err="1"/>
              <a:t>tâm</a:t>
            </a:r>
            <a:r>
              <a:rPr lang="en-US" sz="3200" dirty="0"/>
              <a:t> </a:t>
            </a:r>
            <a:r>
              <a:rPr lang="en-US" sz="3200" dirty="0" err="1"/>
              <a:t>lí</a:t>
            </a:r>
            <a:r>
              <a:rPr lang="en-US" sz="3200" dirty="0"/>
              <a:t> </a:t>
            </a:r>
            <a:r>
              <a:rPr lang="en-US" sz="3200" dirty="0" err="1"/>
              <a:t>tích</a:t>
            </a:r>
            <a:r>
              <a:rPr lang="en-US" sz="3200" dirty="0"/>
              <a:t> </a:t>
            </a:r>
            <a:r>
              <a:rPr lang="en-US" sz="3200" dirty="0" err="1"/>
              <a:t>cực</a:t>
            </a:r>
            <a:r>
              <a:rPr lang="en-US" sz="3200" dirty="0"/>
              <a:t>  </a:t>
            </a:r>
            <a:r>
              <a:rPr lang="en-US" sz="3200" dirty="0" err="1"/>
              <a:t>Thầy</a:t>
            </a:r>
            <a:r>
              <a:rPr lang="en-US" sz="3200" dirty="0"/>
              <a:t>/</a:t>
            </a:r>
            <a:r>
              <a:rPr lang="en-US" sz="3200" dirty="0" err="1"/>
              <a:t>Cô</a:t>
            </a:r>
            <a:r>
              <a:rPr lang="en-US" sz="3200" dirty="0"/>
              <a:t> chia </a:t>
            </a:r>
            <a:r>
              <a:rPr lang="en-US" sz="3200" dirty="0" err="1"/>
              <a:t>học</a:t>
            </a:r>
            <a:r>
              <a:rPr lang="en-US" sz="3200" dirty="0"/>
              <a:t> </a:t>
            </a:r>
            <a:r>
              <a:rPr lang="en-US" sz="3200" dirty="0" err="1"/>
              <a:t>sinh</a:t>
            </a:r>
            <a:r>
              <a:rPr lang="en-US" sz="3200" dirty="0"/>
              <a:t>, </a:t>
            </a:r>
            <a:r>
              <a:rPr lang="en-US" sz="3200" dirty="0" err="1"/>
              <a:t>trẻ</a:t>
            </a:r>
            <a:r>
              <a:rPr lang="en-US" sz="3200" dirty="0"/>
              <a:t> </a:t>
            </a:r>
            <a:r>
              <a:rPr lang="en-US" sz="3200" dirty="0" err="1"/>
              <a:t>thành</a:t>
            </a:r>
            <a:r>
              <a:rPr lang="en-US" sz="3200" dirty="0"/>
              <a:t> </a:t>
            </a:r>
            <a:r>
              <a:rPr lang="en-US" sz="3200" dirty="0" err="1"/>
              <a:t>mấy</a:t>
            </a:r>
            <a:r>
              <a:rPr lang="en-US" sz="3200" dirty="0"/>
              <a:t> </a:t>
            </a:r>
            <a:r>
              <a:rPr lang="en-US" sz="3200" dirty="0" err="1"/>
              <a:t>nhóm</a:t>
            </a:r>
            <a:r>
              <a:rPr lang="en-US" sz="3200" dirty="0"/>
              <a:t>? </a:t>
            </a:r>
          </a:p>
          <a:p>
            <a:r>
              <a:rPr lang="en-US" sz="3200" dirty="0" err="1"/>
              <a:t>Khi</a:t>
            </a:r>
            <a:r>
              <a:rPr lang="en-US" sz="3200" dirty="0"/>
              <a:t> </a:t>
            </a:r>
            <a:r>
              <a:rPr lang="en-US" sz="3200" dirty="0" err="1"/>
              <a:t>phân</a:t>
            </a:r>
            <a:r>
              <a:rPr lang="en-US" sz="3200" dirty="0"/>
              <a:t> chia </a:t>
            </a:r>
            <a:r>
              <a:rPr lang="en-US" sz="3200" dirty="0" err="1"/>
              <a:t>các</a:t>
            </a:r>
            <a:r>
              <a:rPr lang="en-US" sz="3200" dirty="0"/>
              <a:t> </a:t>
            </a:r>
            <a:r>
              <a:rPr lang="en-US" sz="3200" dirty="0" err="1"/>
              <a:t>nhóm</a:t>
            </a:r>
            <a:r>
              <a:rPr lang="en-US" sz="3200" dirty="0"/>
              <a:t> </a:t>
            </a:r>
            <a:r>
              <a:rPr lang="en-US" sz="3200" dirty="0" err="1"/>
              <a:t>đó</a:t>
            </a:r>
            <a:r>
              <a:rPr lang="en-US" sz="3200" dirty="0"/>
              <a:t> </a:t>
            </a:r>
            <a:r>
              <a:rPr lang="en-US" sz="3200" dirty="0" err="1"/>
              <a:t>thì</a:t>
            </a:r>
            <a:r>
              <a:rPr lang="en-US" sz="3200" dirty="0"/>
              <a:t> </a:t>
            </a:r>
            <a:r>
              <a:rPr lang="en-US" sz="3200" dirty="0" err="1"/>
              <a:t>Thầy</a:t>
            </a:r>
            <a:r>
              <a:rPr lang="en-US" sz="3200" dirty="0"/>
              <a:t>/</a:t>
            </a:r>
            <a:r>
              <a:rPr lang="en-US" sz="3200" dirty="0" err="1"/>
              <a:t>Cô</a:t>
            </a:r>
            <a:r>
              <a:rPr lang="en-US" sz="3200" dirty="0"/>
              <a:t> </a:t>
            </a:r>
            <a:r>
              <a:rPr lang="en-US" sz="3200" dirty="0" err="1"/>
              <a:t>có</a:t>
            </a:r>
            <a:r>
              <a:rPr lang="en-US" sz="3200" dirty="0"/>
              <a:t> </a:t>
            </a:r>
            <a:r>
              <a:rPr lang="en-US" sz="3200" dirty="0" err="1"/>
              <a:t>cách</a:t>
            </a:r>
            <a:r>
              <a:rPr lang="en-US" sz="3200" dirty="0"/>
              <a:t> </a:t>
            </a:r>
            <a:r>
              <a:rPr lang="en-US" sz="3200" dirty="0" err="1"/>
              <a:t>ứng</a:t>
            </a:r>
            <a:r>
              <a:rPr lang="en-US" sz="3200" dirty="0"/>
              <a:t> </a:t>
            </a:r>
            <a:r>
              <a:rPr lang="en-US" sz="3200" dirty="0" err="1"/>
              <a:t>xử</a:t>
            </a:r>
            <a:r>
              <a:rPr lang="en-US" sz="3200" dirty="0"/>
              <a:t> </a:t>
            </a:r>
            <a:r>
              <a:rPr lang="en-US" sz="3200" dirty="0" err="1"/>
              <a:t>như</a:t>
            </a:r>
            <a:r>
              <a:rPr lang="en-US" sz="3200" dirty="0"/>
              <a:t> </a:t>
            </a:r>
            <a:r>
              <a:rPr lang="en-US" sz="3200" dirty="0" err="1"/>
              <a:t>thế</a:t>
            </a:r>
            <a:r>
              <a:rPr lang="en-US" sz="3200" dirty="0"/>
              <a:t> </a:t>
            </a:r>
            <a:r>
              <a:rPr lang="en-US" sz="3200" dirty="0" err="1"/>
              <a:t>nào</a:t>
            </a:r>
            <a:r>
              <a:rPr lang="en-US" sz="3200" dirty="0"/>
              <a:t> </a:t>
            </a:r>
            <a:r>
              <a:rPr lang="en-US" sz="3200" dirty="0" err="1"/>
              <a:t>đối</a:t>
            </a:r>
            <a:r>
              <a:rPr lang="en-US" sz="3200" dirty="0"/>
              <a:t> </a:t>
            </a:r>
            <a:r>
              <a:rPr lang="en-US" sz="3200" dirty="0" err="1"/>
              <a:t>với</a:t>
            </a:r>
            <a:r>
              <a:rPr lang="en-US" sz="3200" dirty="0"/>
              <a:t> </a:t>
            </a:r>
            <a:r>
              <a:rPr lang="en-US" sz="3200" dirty="0" err="1"/>
              <a:t>các</a:t>
            </a:r>
            <a:r>
              <a:rPr lang="en-US" sz="3200" dirty="0"/>
              <a:t> </a:t>
            </a:r>
            <a:r>
              <a:rPr lang="en-US" sz="3200" dirty="0" err="1"/>
              <a:t>nhóm</a:t>
            </a:r>
            <a:r>
              <a:rPr lang="en-US" sz="3200" dirty="0"/>
              <a:t> </a:t>
            </a:r>
            <a:r>
              <a:rPr lang="en-US" sz="3200" dirty="0" err="1"/>
              <a:t>trên</a:t>
            </a:r>
            <a:endParaRPr lang="en-US" sz="3200" dirty="0"/>
          </a:p>
        </p:txBody>
      </p:sp>
      <p:sp>
        <p:nvSpPr>
          <p:cNvPr id="6" name="Title 1">
            <a:extLst>
              <a:ext uri="{FF2B5EF4-FFF2-40B4-BE49-F238E27FC236}">
                <a16:creationId xmlns:a16="http://schemas.microsoft.com/office/drawing/2014/main" xmlns="" id="{BD0E0068-594A-FD40-AF59-D99564A54E3F}"/>
              </a:ext>
            </a:extLst>
          </p:cNvPr>
          <p:cNvSpPr txBox="1">
            <a:spLocks/>
          </p:cNvSpPr>
          <p:nvPr/>
        </p:nvSpPr>
        <p:spPr bwMode="gray">
          <a:xfrm>
            <a:off x="689812" y="1009047"/>
            <a:ext cx="10668000"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t>Kĩ</a:t>
            </a:r>
            <a:r>
              <a:rPr lang="en-US" b="1" dirty="0"/>
              <a:t> </a:t>
            </a:r>
            <a:r>
              <a:rPr lang="en-US" b="1" dirty="0" err="1"/>
              <a:t>năng</a:t>
            </a:r>
            <a:r>
              <a:rPr lang="en-US" b="1" dirty="0"/>
              <a:t> </a:t>
            </a:r>
            <a:r>
              <a:rPr lang="en-US" b="1" dirty="0" err="1"/>
              <a:t>xây</a:t>
            </a:r>
            <a:r>
              <a:rPr lang="en-US" b="1" dirty="0"/>
              <a:t> </a:t>
            </a:r>
            <a:r>
              <a:rPr lang="en-US" b="1" dirty="0" err="1"/>
              <a:t>dựng</a:t>
            </a:r>
            <a:r>
              <a:rPr lang="en-US" b="1" dirty="0"/>
              <a:t> </a:t>
            </a:r>
            <a:r>
              <a:rPr lang="en-US" b="1" dirty="0" err="1"/>
              <a:t>bầu</a:t>
            </a:r>
            <a:r>
              <a:rPr lang="en-US" b="1" dirty="0"/>
              <a:t> </a:t>
            </a:r>
            <a:r>
              <a:rPr lang="en-US" b="1" dirty="0" err="1"/>
              <a:t>không</a:t>
            </a:r>
            <a:r>
              <a:rPr lang="en-US" b="1" dirty="0"/>
              <a:t> </a:t>
            </a:r>
            <a:r>
              <a:rPr lang="en-US" b="1" dirty="0" err="1"/>
              <a:t>khí</a:t>
            </a:r>
            <a:r>
              <a:rPr lang="en-US" b="1" dirty="0"/>
              <a:t> </a:t>
            </a:r>
            <a:r>
              <a:rPr lang="en-US" b="1" dirty="0" err="1"/>
              <a:t>tâm</a:t>
            </a:r>
            <a:r>
              <a:rPr lang="en-US" b="1" dirty="0"/>
              <a:t> </a:t>
            </a:r>
            <a:r>
              <a:rPr lang="en-US" b="1" dirty="0" err="1"/>
              <a:t>lí</a:t>
            </a:r>
            <a:r>
              <a:rPr lang="en-US" b="1" dirty="0"/>
              <a:t> </a:t>
            </a:r>
            <a:r>
              <a:rPr lang="en-US" b="1" dirty="0" err="1"/>
              <a:t>tích</a:t>
            </a:r>
            <a:r>
              <a:rPr lang="en-US" b="1" dirty="0"/>
              <a:t> </a:t>
            </a:r>
            <a:r>
              <a:rPr lang="en-US" b="1" dirty="0" err="1"/>
              <a:t>cực</a:t>
            </a:r>
            <a:endParaRPr lang="en-US" b="1" dirty="0"/>
          </a:p>
        </p:txBody>
      </p:sp>
    </p:spTree>
    <p:extLst>
      <p:ext uri="{BB962C8B-B14F-4D97-AF65-F5344CB8AC3E}">
        <p14:creationId xmlns:p14="http://schemas.microsoft.com/office/powerpoint/2010/main" xmlns="" val="376092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96490E-A234-F440-A962-F1A0B313D05B}"/>
              </a:ext>
            </a:extLst>
          </p:cNvPr>
          <p:cNvSpPr>
            <a:spLocks noGrp="1"/>
          </p:cNvSpPr>
          <p:nvPr>
            <p:ph idx="1"/>
          </p:nvPr>
        </p:nvSpPr>
        <p:spPr>
          <a:xfrm>
            <a:off x="693174" y="2330245"/>
            <a:ext cx="10869561" cy="3689555"/>
          </a:xfrm>
        </p:spPr>
        <p:txBody>
          <a:bodyPr>
            <a:normAutofit fontScale="70000" lnSpcReduction="20000"/>
          </a:bodyPr>
          <a:lstStyle/>
          <a:p>
            <a:pPr marL="0" indent="0">
              <a:buNone/>
            </a:pPr>
            <a:r>
              <a:rPr lang="en-US" sz="3200" b="1" dirty="0"/>
              <a:t>1. </a:t>
            </a:r>
            <a:r>
              <a:rPr lang="en-US" sz="3200" dirty="0" err="1" smtClean="0"/>
              <a:t>Quá</a:t>
            </a:r>
            <a:r>
              <a:rPr lang="en-US" sz="3200" dirty="0" smtClean="0"/>
              <a:t> </a:t>
            </a:r>
            <a:r>
              <a:rPr lang="en-US" sz="3200" dirty="0" err="1"/>
              <a:t>trình</a:t>
            </a:r>
            <a:r>
              <a:rPr lang="en-US" sz="3200" dirty="0"/>
              <a:t> </a:t>
            </a:r>
            <a:r>
              <a:rPr lang="en-US" sz="3200" dirty="0" err="1"/>
              <a:t>toàn</a:t>
            </a:r>
            <a:r>
              <a:rPr lang="en-US" sz="3200" dirty="0"/>
              <a:t> </a:t>
            </a:r>
            <a:r>
              <a:rPr lang="en-US" sz="3200" dirty="0" err="1"/>
              <a:t>cầu</a:t>
            </a:r>
            <a:r>
              <a:rPr lang="en-US" sz="3200" dirty="0"/>
              <a:t> </a:t>
            </a:r>
            <a:r>
              <a:rPr lang="en-US" sz="3200" dirty="0" err="1"/>
              <a:t>hóa</a:t>
            </a:r>
            <a:r>
              <a:rPr lang="en-US" sz="3200" dirty="0"/>
              <a:t> </a:t>
            </a:r>
            <a:r>
              <a:rPr lang="en-US" sz="3200" dirty="0" err="1"/>
              <a:t>có</a:t>
            </a:r>
            <a:r>
              <a:rPr lang="en-US" sz="3200" dirty="0"/>
              <a:t> 5 </a:t>
            </a:r>
            <a:r>
              <a:rPr lang="en-US" sz="3200" dirty="0" err="1"/>
              <a:t>ưu</a:t>
            </a:r>
            <a:r>
              <a:rPr lang="en-US" sz="3200" dirty="0"/>
              <a:t> </a:t>
            </a:r>
            <a:r>
              <a:rPr lang="en-US" sz="3200" dirty="0" err="1"/>
              <a:t>điểm</a:t>
            </a:r>
            <a:r>
              <a:rPr lang="en-US" sz="3200" dirty="0"/>
              <a:t> </a:t>
            </a:r>
            <a:r>
              <a:rPr lang="en-US" sz="3200" dirty="0" err="1"/>
              <a:t>chính</a:t>
            </a:r>
            <a:r>
              <a:rPr lang="en-US" sz="3200" dirty="0"/>
              <a:t>: </a:t>
            </a:r>
            <a:endParaRPr lang="en-US" sz="3200" dirty="0" smtClean="0"/>
          </a:p>
          <a:p>
            <a:pPr marL="0" indent="0">
              <a:buNone/>
            </a:pPr>
            <a:r>
              <a:rPr lang="en-US" sz="3200" dirty="0" smtClean="0"/>
              <a:t>- </a:t>
            </a:r>
            <a:r>
              <a:rPr lang="en-US" sz="3200" dirty="0" err="1"/>
              <a:t>T</a:t>
            </a:r>
            <a:r>
              <a:rPr lang="en-US" sz="3200" dirty="0" err="1" smtClean="0"/>
              <a:t>ạo</a:t>
            </a:r>
            <a:r>
              <a:rPr lang="en-US" sz="3200" dirty="0" smtClean="0"/>
              <a:t> </a:t>
            </a:r>
            <a:r>
              <a:rPr lang="en-US" sz="3200" dirty="0" err="1"/>
              <a:t>ra</a:t>
            </a:r>
            <a:r>
              <a:rPr lang="en-US" sz="3200" dirty="0"/>
              <a:t> </a:t>
            </a:r>
            <a:r>
              <a:rPr lang="en-US" sz="3200" dirty="0" err="1"/>
              <a:t>khả</a:t>
            </a:r>
            <a:r>
              <a:rPr lang="en-US" sz="3200" dirty="0"/>
              <a:t> </a:t>
            </a:r>
            <a:r>
              <a:rPr lang="en-US" sz="3200" dirty="0" err="1"/>
              <a:t>năng</a:t>
            </a:r>
            <a:r>
              <a:rPr lang="en-US" sz="3200" dirty="0"/>
              <a:t> </a:t>
            </a:r>
            <a:r>
              <a:rPr lang="en-US" sz="3200" dirty="0" err="1"/>
              <a:t>phát</a:t>
            </a:r>
            <a:r>
              <a:rPr lang="en-US" sz="3200" dirty="0"/>
              <a:t> </a:t>
            </a:r>
            <a:r>
              <a:rPr lang="en-US" sz="3200" dirty="0" err="1"/>
              <a:t>triển</a:t>
            </a:r>
            <a:r>
              <a:rPr lang="en-US" sz="3200" dirty="0"/>
              <a:t>, </a:t>
            </a:r>
            <a:r>
              <a:rPr lang="en-US" sz="3200" dirty="0" err="1"/>
              <a:t>phổ</a:t>
            </a:r>
            <a:r>
              <a:rPr lang="en-US" sz="3200" dirty="0"/>
              <a:t> </a:t>
            </a:r>
            <a:r>
              <a:rPr lang="en-US" sz="3200" dirty="0" err="1"/>
              <a:t>cập</a:t>
            </a:r>
            <a:r>
              <a:rPr lang="en-US" sz="3200" dirty="0"/>
              <a:t> </a:t>
            </a:r>
            <a:r>
              <a:rPr lang="en-US" sz="3200" dirty="0" err="1"/>
              <a:t>công</a:t>
            </a:r>
            <a:r>
              <a:rPr lang="en-US" sz="3200" dirty="0"/>
              <a:t> </a:t>
            </a:r>
            <a:r>
              <a:rPr lang="en-US" sz="3200" dirty="0" err="1"/>
              <a:t>nghệ</a:t>
            </a:r>
            <a:r>
              <a:rPr lang="en-US" sz="3200" dirty="0"/>
              <a:t> </a:t>
            </a:r>
            <a:r>
              <a:rPr lang="en-US" sz="3200" dirty="0" err="1"/>
              <a:t>thông</a:t>
            </a:r>
            <a:r>
              <a:rPr lang="en-US" sz="3200" dirty="0"/>
              <a:t> tin </a:t>
            </a:r>
            <a:r>
              <a:rPr lang="en-US" sz="3200" dirty="0" err="1"/>
              <a:t>và</a:t>
            </a:r>
            <a:r>
              <a:rPr lang="en-US" sz="3200" dirty="0"/>
              <a:t> </a:t>
            </a:r>
            <a:r>
              <a:rPr lang="en-US" sz="3200" dirty="0" err="1"/>
              <a:t>các</a:t>
            </a:r>
            <a:r>
              <a:rPr lang="en-US" sz="3200" dirty="0"/>
              <a:t> </a:t>
            </a:r>
            <a:r>
              <a:rPr lang="en-US" sz="3200" dirty="0" err="1"/>
              <a:t>phương</a:t>
            </a:r>
            <a:r>
              <a:rPr lang="en-US" sz="3200" dirty="0"/>
              <a:t> </a:t>
            </a:r>
            <a:r>
              <a:rPr lang="en-US" sz="3200" dirty="0" err="1"/>
              <a:t>tiện</a:t>
            </a:r>
            <a:r>
              <a:rPr lang="en-US" sz="3200" dirty="0"/>
              <a:t> </a:t>
            </a:r>
            <a:r>
              <a:rPr lang="en-US" sz="3200" dirty="0" err="1"/>
              <a:t>viễn</a:t>
            </a:r>
            <a:r>
              <a:rPr lang="en-US" sz="3200" dirty="0"/>
              <a:t> </a:t>
            </a:r>
            <a:r>
              <a:rPr lang="en-US" sz="3200" dirty="0" err="1"/>
              <a:t>thông</a:t>
            </a:r>
            <a:r>
              <a:rPr lang="en-US" sz="3200" dirty="0"/>
              <a:t>; </a:t>
            </a:r>
            <a:endParaRPr lang="en-US" sz="3200" dirty="0" smtClean="0"/>
          </a:p>
          <a:p>
            <a:pPr marL="0" indent="0">
              <a:buNone/>
            </a:pPr>
            <a:r>
              <a:rPr lang="en-US" sz="3200" dirty="0" smtClean="0"/>
              <a:t>- </a:t>
            </a:r>
            <a:r>
              <a:rPr lang="en-US" sz="3200" dirty="0" err="1" smtClean="0"/>
              <a:t>Hình</a:t>
            </a:r>
            <a:r>
              <a:rPr lang="en-US" sz="3200" dirty="0" smtClean="0"/>
              <a:t> </a:t>
            </a:r>
            <a:r>
              <a:rPr lang="en-US" sz="3200" dirty="0" err="1"/>
              <a:t>thành</a:t>
            </a:r>
            <a:r>
              <a:rPr lang="en-US" sz="3200" dirty="0"/>
              <a:t> </a:t>
            </a:r>
            <a:r>
              <a:rPr lang="en-US" sz="3200" dirty="0" err="1"/>
              <a:t>nền</a:t>
            </a:r>
            <a:r>
              <a:rPr lang="en-US" sz="3200" dirty="0"/>
              <a:t> </a:t>
            </a:r>
            <a:r>
              <a:rPr lang="en-US" sz="3200" dirty="0" err="1"/>
              <a:t>kinh</a:t>
            </a:r>
            <a:r>
              <a:rPr lang="en-US" sz="3200" dirty="0"/>
              <a:t> </a:t>
            </a:r>
            <a:r>
              <a:rPr lang="en-US" sz="3200" dirty="0" err="1"/>
              <a:t>tế</a:t>
            </a:r>
            <a:r>
              <a:rPr lang="en-US" sz="3200" dirty="0"/>
              <a:t> tri </a:t>
            </a:r>
            <a:r>
              <a:rPr lang="en-US" sz="3200" dirty="0" err="1"/>
              <a:t>thức</a:t>
            </a:r>
            <a:r>
              <a:rPr lang="en-US" sz="3200" dirty="0"/>
              <a:t>, </a:t>
            </a:r>
            <a:r>
              <a:rPr lang="en-US" sz="3200" dirty="0" err="1"/>
              <a:t>với</a:t>
            </a:r>
            <a:r>
              <a:rPr lang="en-US" sz="3200" dirty="0"/>
              <a:t> </a:t>
            </a:r>
            <a:r>
              <a:rPr lang="en-US" sz="3200" dirty="0" err="1"/>
              <a:t>sự</a:t>
            </a:r>
            <a:r>
              <a:rPr lang="en-US" sz="3200" dirty="0"/>
              <a:t> </a:t>
            </a:r>
            <a:r>
              <a:rPr lang="en-US" sz="3200" dirty="0" err="1"/>
              <a:t>phân</a:t>
            </a:r>
            <a:r>
              <a:rPr lang="en-US" sz="3200" dirty="0"/>
              <a:t> </a:t>
            </a:r>
            <a:r>
              <a:rPr lang="en-US" sz="3200" dirty="0" err="1"/>
              <a:t>biệt</a:t>
            </a:r>
            <a:r>
              <a:rPr lang="en-US" sz="3200" dirty="0"/>
              <a:t> </a:t>
            </a:r>
            <a:r>
              <a:rPr lang="en-US" sz="3200" dirty="0" err="1"/>
              <a:t>rõ</a:t>
            </a:r>
            <a:r>
              <a:rPr lang="en-US" sz="3200" dirty="0"/>
              <a:t> </a:t>
            </a:r>
            <a:r>
              <a:rPr lang="en-US" sz="3200" dirty="0" err="1"/>
              <a:t>rệt</a:t>
            </a:r>
            <a:r>
              <a:rPr lang="en-US" sz="3200" dirty="0"/>
              <a:t> </a:t>
            </a:r>
            <a:r>
              <a:rPr lang="en-US" sz="3200" dirty="0" err="1"/>
              <a:t>vai</a:t>
            </a:r>
            <a:r>
              <a:rPr lang="en-US" sz="3200" dirty="0"/>
              <a:t> </a:t>
            </a:r>
            <a:r>
              <a:rPr lang="en-US" sz="3200" dirty="0" err="1"/>
              <a:t>trò</a:t>
            </a:r>
            <a:r>
              <a:rPr lang="en-US" sz="3200" dirty="0"/>
              <a:t> </a:t>
            </a:r>
            <a:r>
              <a:rPr lang="en-US" sz="3200" dirty="0" err="1"/>
              <a:t>của</a:t>
            </a:r>
            <a:r>
              <a:rPr lang="en-US" sz="3200" dirty="0"/>
              <a:t> tri </a:t>
            </a:r>
            <a:r>
              <a:rPr lang="en-US" sz="3200" dirty="0" err="1"/>
              <a:t>thức</a:t>
            </a:r>
            <a:r>
              <a:rPr lang="en-US" sz="3200" dirty="0"/>
              <a:t> </a:t>
            </a:r>
            <a:r>
              <a:rPr lang="en-US" sz="3200" dirty="0" err="1"/>
              <a:t>đối</a:t>
            </a:r>
            <a:r>
              <a:rPr lang="en-US" sz="3200" dirty="0"/>
              <a:t> </a:t>
            </a:r>
            <a:r>
              <a:rPr lang="en-US" sz="3200" dirty="0" err="1"/>
              <a:t>với</a:t>
            </a:r>
            <a:r>
              <a:rPr lang="en-US" sz="3200" dirty="0"/>
              <a:t> </a:t>
            </a:r>
            <a:r>
              <a:rPr lang="en-US" sz="3200" dirty="0" err="1"/>
              <a:t>sản</a:t>
            </a:r>
            <a:r>
              <a:rPr lang="en-US" sz="3200" dirty="0"/>
              <a:t> </a:t>
            </a:r>
            <a:r>
              <a:rPr lang="en-US" sz="3200" dirty="0" err="1"/>
              <a:t>xuất</a:t>
            </a:r>
            <a:r>
              <a:rPr lang="en-US" sz="3200" dirty="0"/>
              <a:t> </a:t>
            </a:r>
            <a:r>
              <a:rPr lang="en-US" sz="3200" dirty="0" err="1"/>
              <a:t>của</a:t>
            </a:r>
            <a:r>
              <a:rPr lang="en-US" sz="3200" dirty="0"/>
              <a:t> </a:t>
            </a:r>
            <a:r>
              <a:rPr lang="en-US" sz="3200" dirty="0" err="1"/>
              <a:t>thời</a:t>
            </a:r>
            <a:r>
              <a:rPr lang="en-US" sz="3200" dirty="0"/>
              <a:t> </a:t>
            </a:r>
            <a:r>
              <a:rPr lang="en-US" sz="3200" dirty="0" err="1"/>
              <a:t>đại</a:t>
            </a:r>
            <a:r>
              <a:rPr lang="en-US" sz="3200" dirty="0"/>
              <a:t> </a:t>
            </a:r>
            <a:r>
              <a:rPr lang="en-US" sz="3200" dirty="0" err="1"/>
              <a:t>ngày</a:t>
            </a:r>
            <a:r>
              <a:rPr lang="en-US" sz="3200" dirty="0"/>
              <a:t> nay so </a:t>
            </a:r>
            <a:r>
              <a:rPr lang="en-US" sz="3200" dirty="0" err="1"/>
              <a:t>với</a:t>
            </a:r>
            <a:r>
              <a:rPr lang="en-US" sz="3200" dirty="0"/>
              <a:t> </a:t>
            </a:r>
            <a:r>
              <a:rPr lang="en-US" sz="3200" dirty="0" err="1"/>
              <a:t>trước</a:t>
            </a:r>
            <a:r>
              <a:rPr lang="en-US" sz="3200" dirty="0"/>
              <a:t> </a:t>
            </a:r>
            <a:r>
              <a:rPr lang="en-US" sz="3200" dirty="0" err="1"/>
              <a:t>kia</a:t>
            </a:r>
            <a:r>
              <a:rPr lang="en-US" sz="3200" dirty="0"/>
              <a:t>; </a:t>
            </a:r>
            <a:endParaRPr lang="en-US" sz="3200" dirty="0" smtClean="0"/>
          </a:p>
          <a:p>
            <a:pPr marL="0" indent="0">
              <a:buNone/>
            </a:pPr>
            <a:r>
              <a:rPr lang="en-US" sz="3200" dirty="0" smtClean="0"/>
              <a:t>- </a:t>
            </a:r>
            <a:r>
              <a:rPr lang="en-US" sz="3200" dirty="0" err="1" smtClean="0"/>
              <a:t>Tạo</a:t>
            </a:r>
            <a:r>
              <a:rPr lang="en-US" sz="3200" dirty="0" smtClean="0"/>
              <a:t> </a:t>
            </a:r>
            <a:r>
              <a:rPr lang="en-US" sz="3200" dirty="0" err="1"/>
              <a:t>điều</a:t>
            </a:r>
            <a:r>
              <a:rPr lang="en-US" sz="3200" dirty="0"/>
              <a:t> </a:t>
            </a:r>
            <a:r>
              <a:rPr lang="en-US" sz="3200" dirty="0" err="1"/>
              <a:t>kiện</a:t>
            </a:r>
            <a:r>
              <a:rPr lang="en-US" sz="3200" dirty="0"/>
              <a:t> </a:t>
            </a:r>
            <a:r>
              <a:rPr lang="en-US" sz="3200" dirty="0" err="1"/>
              <a:t>cho</a:t>
            </a:r>
            <a:r>
              <a:rPr lang="en-US" sz="3200" dirty="0"/>
              <a:t> </a:t>
            </a:r>
            <a:r>
              <a:rPr lang="en-US" sz="3200" dirty="0" err="1"/>
              <a:t>việc</a:t>
            </a:r>
            <a:r>
              <a:rPr lang="en-US" sz="3200" dirty="0"/>
              <a:t> </a:t>
            </a:r>
            <a:r>
              <a:rPr lang="en-US" sz="3200" dirty="0" err="1"/>
              <a:t>giao</a:t>
            </a:r>
            <a:r>
              <a:rPr lang="en-US" sz="3200" dirty="0"/>
              <a:t> </a:t>
            </a:r>
            <a:r>
              <a:rPr lang="en-US" sz="3200" dirty="0" err="1"/>
              <a:t>lưu</a:t>
            </a:r>
            <a:r>
              <a:rPr lang="en-US" sz="3200" dirty="0"/>
              <a:t> </a:t>
            </a:r>
            <a:r>
              <a:rPr lang="en-US" sz="3200" dirty="0" err="1"/>
              <a:t>văn</a:t>
            </a:r>
            <a:r>
              <a:rPr lang="en-US" sz="3200" dirty="0"/>
              <a:t> </a:t>
            </a:r>
            <a:r>
              <a:rPr lang="en-US" sz="3200" dirty="0" err="1"/>
              <a:t>hóa</a:t>
            </a:r>
            <a:r>
              <a:rPr lang="en-US" sz="3200" dirty="0"/>
              <a:t> </a:t>
            </a:r>
            <a:r>
              <a:rPr lang="en-US" sz="3200" dirty="0" err="1"/>
              <a:t>và</a:t>
            </a:r>
            <a:r>
              <a:rPr lang="en-US" sz="3200" dirty="0"/>
              <a:t> </a:t>
            </a:r>
            <a:r>
              <a:rPr lang="en-US" sz="3200" dirty="0" err="1"/>
              <a:t>tư</a:t>
            </a:r>
            <a:r>
              <a:rPr lang="en-US" sz="3200" dirty="0"/>
              <a:t> </a:t>
            </a:r>
            <a:r>
              <a:rPr lang="en-US" sz="3200" dirty="0" err="1"/>
              <a:t>tưởng</a:t>
            </a:r>
            <a:r>
              <a:rPr lang="en-US" sz="3200" dirty="0"/>
              <a:t> </a:t>
            </a:r>
            <a:r>
              <a:rPr lang="en-US" sz="3200" dirty="0" err="1"/>
              <a:t>rộng</a:t>
            </a:r>
            <a:r>
              <a:rPr lang="en-US" sz="3200" dirty="0"/>
              <a:t> </a:t>
            </a:r>
            <a:r>
              <a:rPr lang="en-US" sz="3200" dirty="0" err="1"/>
              <a:t>rãi</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xích</a:t>
            </a:r>
            <a:r>
              <a:rPr lang="en-US" sz="3200" dirty="0"/>
              <a:t> </a:t>
            </a:r>
            <a:r>
              <a:rPr lang="en-US" sz="3200" dirty="0" err="1"/>
              <a:t>lại</a:t>
            </a:r>
            <a:r>
              <a:rPr lang="en-US" sz="3200" dirty="0"/>
              <a:t> </a:t>
            </a:r>
            <a:r>
              <a:rPr lang="en-US" sz="3200" dirty="0" err="1"/>
              <a:t>gần</a:t>
            </a:r>
            <a:r>
              <a:rPr lang="en-US" sz="3200" dirty="0"/>
              <a:t> </a:t>
            </a:r>
            <a:r>
              <a:rPr lang="en-US" sz="3200" dirty="0" err="1"/>
              <a:t>nhau</a:t>
            </a:r>
            <a:r>
              <a:rPr lang="en-US" sz="3200" dirty="0"/>
              <a:t> </a:t>
            </a:r>
            <a:r>
              <a:rPr lang="en-US" sz="3200" dirty="0" err="1"/>
              <a:t>hơn</a:t>
            </a:r>
            <a:r>
              <a:rPr lang="en-US" sz="3200" dirty="0"/>
              <a:t>; </a:t>
            </a:r>
            <a:endParaRPr lang="en-US" sz="3200" dirty="0" smtClean="0"/>
          </a:p>
          <a:p>
            <a:pPr marL="0" indent="0">
              <a:buNone/>
            </a:pPr>
            <a:r>
              <a:rPr lang="en-US" sz="3200" dirty="0" smtClean="0"/>
              <a:t>- </a:t>
            </a:r>
            <a:r>
              <a:rPr lang="en-US" sz="3200" dirty="0" err="1" smtClean="0"/>
              <a:t>Thúc</a:t>
            </a:r>
            <a:r>
              <a:rPr lang="en-US" sz="3200" dirty="0" smtClean="0"/>
              <a:t> </a:t>
            </a:r>
            <a:r>
              <a:rPr lang="en-US" sz="3200" dirty="0" err="1"/>
              <a:t>đẩy</a:t>
            </a:r>
            <a:r>
              <a:rPr lang="en-US" sz="3200" dirty="0"/>
              <a:t> </a:t>
            </a:r>
            <a:r>
              <a:rPr lang="en-US" sz="3200" dirty="0" err="1"/>
              <a:t>sự</a:t>
            </a:r>
            <a:r>
              <a:rPr lang="en-US" sz="3200" dirty="0"/>
              <a:t> </a:t>
            </a:r>
            <a:r>
              <a:rPr lang="en-US" sz="3200" dirty="0" err="1"/>
              <a:t>phát</a:t>
            </a:r>
            <a:r>
              <a:rPr lang="en-US" sz="3200" dirty="0"/>
              <a:t> </a:t>
            </a:r>
            <a:r>
              <a:rPr lang="en-US" sz="3200" dirty="0" err="1"/>
              <a:t>triển</a:t>
            </a:r>
            <a:r>
              <a:rPr lang="en-US" sz="3200" dirty="0"/>
              <a:t> </a:t>
            </a:r>
            <a:r>
              <a:rPr lang="en-US" sz="3200" dirty="0" err="1"/>
              <a:t>kinh</a:t>
            </a:r>
            <a:r>
              <a:rPr lang="en-US" sz="3200" dirty="0"/>
              <a:t> </a:t>
            </a:r>
            <a:r>
              <a:rPr lang="en-US" sz="3200" dirty="0" err="1"/>
              <a:t>tế</a:t>
            </a:r>
            <a:r>
              <a:rPr lang="en-US" sz="3200" dirty="0"/>
              <a:t>, </a:t>
            </a:r>
            <a:r>
              <a:rPr lang="en-US" sz="3200" dirty="0" err="1"/>
              <a:t>thương</a:t>
            </a:r>
            <a:r>
              <a:rPr lang="en-US" sz="3200" dirty="0"/>
              <a:t> </a:t>
            </a:r>
            <a:r>
              <a:rPr lang="en-US" sz="3200" dirty="0" err="1"/>
              <a:t>mại</a:t>
            </a:r>
            <a:r>
              <a:rPr lang="en-US" sz="3200" dirty="0"/>
              <a:t> </a:t>
            </a:r>
            <a:r>
              <a:rPr lang="en-US" sz="3200" dirty="0" err="1"/>
              <a:t>và</a:t>
            </a:r>
            <a:r>
              <a:rPr lang="en-US" sz="3200" dirty="0"/>
              <a:t> </a:t>
            </a:r>
            <a:r>
              <a:rPr lang="en-US" sz="3200" dirty="0" err="1"/>
              <a:t>tạo</a:t>
            </a:r>
            <a:r>
              <a:rPr lang="en-US" sz="3200" dirty="0"/>
              <a:t> </a:t>
            </a:r>
            <a:r>
              <a:rPr lang="en-US" sz="3200" dirty="0" err="1"/>
              <a:t>ra</a:t>
            </a:r>
            <a:r>
              <a:rPr lang="en-US" sz="3200" dirty="0"/>
              <a:t> </a:t>
            </a:r>
            <a:r>
              <a:rPr lang="en-US" sz="3200" dirty="0" err="1"/>
              <a:t>khả</a:t>
            </a:r>
            <a:r>
              <a:rPr lang="en-US" sz="3200" dirty="0"/>
              <a:t> </a:t>
            </a:r>
            <a:r>
              <a:rPr lang="en-US" sz="3200" dirty="0" err="1"/>
              <a:t>năng</a:t>
            </a:r>
            <a:r>
              <a:rPr lang="en-US" sz="3200" dirty="0"/>
              <a:t> </a:t>
            </a:r>
            <a:r>
              <a:rPr lang="en-US" sz="3200" dirty="0" err="1"/>
              <a:t>thực</a:t>
            </a:r>
            <a:r>
              <a:rPr lang="en-US" sz="3200" dirty="0"/>
              <a:t> </a:t>
            </a:r>
            <a:r>
              <a:rPr lang="en-US" sz="3200" dirty="0" err="1"/>
              <a:t>thi</a:t>
            </a:r>
            <a:r>
              <a:rPr lang="en-US" sz="3200" dirty="0"/>
              <a:t> </a:t>
            </a:r>
            <a:r>
              <a:rPr lang="en-US" sz="3200" dirty="0" err="1"/>
              <a:t>các</a:t>
            </a:r>
            <a:r>
              <a:rPr lang="en-US" sz="3200" dirty="0"/>
              <a:t> </a:t>
            </a:r>
            <a:r>
              <a:rPr lang="en-US" sz="3200" dirty="0" err="1"/>
              <a:t>luật</a:t>
            </a:r>
            <a:r>
              <a:rPr lang="en-US" sz="3200" dirty="0"/>
              <a:t> </a:t>
            </a:r>
            <a:r>
              <a:rPr lang="en-US" sz="3200" dirty="0" err="1"/>
              <a:t>lệ</a:t>
            </a:r>
            <a:r>
              <a:rPr lang="en-US" sz="3200" dirty="0"/>
              <a:t> </a:t>
            </a:r>
            <a:r>
              <a:rPr lang="en-US" sz="3200" dirty="0" err="1"/>
              <a:t>kinh</a:t>
            </a:r>
            <a:r>
              <a:rPr lang="en-US" sz="3200" dirty="0"/>
              <a:t> </a:t>
            </a:r>
            <a:r>
              <a:rPr lang="en-US" sz="3200" dirty="0" err="1"/>
              <a:t>tế</a:t>
            </a:r>
            <a:r>
              <a:rPr lang="en-US" sz="3200" dirty="0"/>
              <a:t> </a:t>
            </a:r>
            <a:r>
              <a:rPr lang="en-US" sz="3200" dirty="0" err="1"/>
              <a:t>khách</a:t>
            </a:r>
            <a:r>
              <a:rPr lang="en-US" sz="3200" dirty="0"/>
              <a:t> </a:t>
            </a:r>
            <a:r>
              <a:rPr lang="en-US" sz="3200" dirty="0" err="1"/>
              <a:t>quan</a:t>
            </a:r>
            <a:r>
              <a:rPr lang="en-US" sz="3200" dirty="0"/>
              <a:t> </a:t>
            </a:r>
            <a:r>
              <a:rPr lang="en-US" sz="3200" dirty="0" err="1"/>
              <a:t>trong</a:t>
            </a:r>
            <a:r>
              <a:rPr lang="en-US" sz="3200" dirty="0"/>
              <a:t> </a:t>
            </a:r>
            <a:r>
              <a:rPr lang="en-US" sz="3200" dirty="0" err="1"/>
              <a:t>một</a:t>
            </a:r>
            <a:r>
              <a:rPr lang="en-US" sz="3200" dirty="0"/>
              <a:t> </a:t>
            </a:r>
            <a:r>
              <a:rPr lang="en-US" sz="3200" dirty="0" err="1"/>
              <a:t>không</a:t>
            </a:r>
            <a:r>
              <a:rPr lang="en-US" sz="3200" dirty="0"/>
              <a:t> </a:t>
            </a:r>
            <a:r>
              <a:rPr lang="en-US" sz="3200" dirty="0" err="1"/>
              <a:t>gian</a:t>
            </a:r>
            <a:r>
              <a:rPr lang="en-US" sz="3200" dirty="0"/>
              <a:t> </a:t>
            </a:r>
            <a:r>
              <a:rPr lang="en-US" sz="3200" dirty="0" err="1"/>
              <a:t>toàn</a:t>
            </a:r>
            <a:r>
              <a:rPr lang="en-US" sz="3200" dirty="0"/>
              <a:t> </a:t>
            </a:r>
            <a:r>
              <a:rPr lang="en-US" sz="3200" dirty="0" err="1"/>
              <a:t>cầu</a:t>
            </a:r>
            <a:r>
              <a:rPr lang="en-US" sz="3200" dirty="0"/>
              <a:t> </a:t>
            </a:r>
            <a:r>
              <a:rPr lang="en-US" sz="3200" dirty="0" err="1"/>
              <a:t>rộng</a:t>
            </a:r>
            <a:r>
              <a:rPr lang="en-US" sz="3200" dirty="0"/>
              <a:t> </a:t>
            </a:r>
            <a:r>
              <a:rPr lang="en-US" sz="3200" dirty="0" err="1"/>
              <a:t>lớn</a:t>
            </a:r>
            <a:r>
              <a:rPr lang="en-US" sz="3200" dirty="0" smtClean="0"/>
              <a:t>;</a:t>
            </a:r>
          </a:p>
          <a:p>
            <a:pPr marL="0" indent="0">
              <a:buNone/>
            </a:pPr>
            <a:r>
              <a:rPr lang="en-US" sz="3200" dirty="0"/>
              <a:t>-</a:t>
            </a:r>
            <a:r>
              <a:rPr lang="en-US" sz="3200" dirty="0" smtClean="0"/>
              <a:t> </a:t>
            </a:r>
            <a:r>
              <a:rPr lang="en-US" sz="3200" dirty="0" err="1"/>
              <a:t>Đ</a:t>
            </a:r>
            <a:r>
              <a:rPr lang="en-US" sz="3200" dirty="0" err="1" smtClean="0"/>
              <a:t>em</a:t>
            </a:r>
            <a:r>
              <a:rPr lang="en-US" sz="3200" dirty="0" smtClean="0"/>
              <a:t> </a:t>
            </a:r>
            <a:r>
              <a:rPr lang="en-US" sz="3200" dirty="0" err="1"/>
              <a:t>lại</a:t>
            </a:r>
            <a:r>
              <a:rPr lang="en-US" sz="3200" dirty="0"/>
              <a:t> </a:t>
            </a:r>
            <a:r>
              <a:rPr lang="en-US" sz="3200" dirty="0" err="1"/>
              <a:t>khả</a:t>
            </a:r>
            <a:r>
              <a:rPr lang="en-US" sz="3200" dirty="0"/>
              <a:t> </a:t>
            </a:r>
            <a:r>
              <a:rPr lang="en-US" sz="3200" dirty="0" err="1"/>
              <a:t>năng</a:t>
            </a:r>
            <a:r>
              <a:rPr lang="en-US" sz="3200" dirty="0"/>
              <a:t> </a:t>
            </a:r>
            <a:r>
              <a:rPr lang="en-US" sz="3200" dirty="0" err="1"/>
              <a:t>giải</a:t>
            </a:r>
            <a:r>
              <a:rPr lang="en-US" sz="3200" dirty="0"/>
              <a:t> </a:t>
            </a:r>
            <a:r>
              <a:rPr lang="en-US" sz="3200" dirty="0" err="1"/>
              <a:t>quyết</a:t>
            </a:r>
            <a:r>
              <a:rPr lang="en-US" sz="3200" dirty="0"/>
              <a:t> </a:t>
            </a:r>
            <a:r>
              <a:rPr lang="en-US" sz="3200" dirty="0" err="1"/>
              <a:t>một</a:t>
            </a:r>
            <a:r>
              <a:rPr lang="en-US" sz="3200" dirty="0"/>
              <a:t> </a:t>
            </a:r>
            <a:r>
              <a:rPr lang="en-US" sz="3200" dirty="0" err="1"/>
              <a:t>số</a:t>
            </a:r>
            <a:r>
              <a:rPr lang="en-US" sz="3200" dirty="0"/>
              <a:t> </a:t>
            </a:r>
            <a:r>
              <a:rPr lang="en-US" sz="3200" dirty="0" err="1"/>
              <a:t>vấn</a:t>
            </a:r>
            <a:r>
              <a:rPr lang="en-US" sz="3200" dirty="0"/>
              <a:t> </a:t>
            </a:r>
            <a:r>
              <a:rPr lang="en-US" sz="3200" dirty="0" err="1"/>
              <a:t>đề</a:t>
            </a:r>
            <a:r>
              <a:rPr lang="en-US" sz="3200" dirty="0"/>
              <a:t> </a:t>
            </a:r>
            <a:r>
              <a:rPr lang="en-US" sz="3200" dirty="0" err="1"/>
              <a:t>chung</a:t>
            </a:r>
            <a:r>
              <a:rPr lang="en-US" sz="3200" dirty="0"/>
              <a:t> </a:t>
            </a:r>
            <a:r>
              <a:rPr lang="en-US" sz="3200" dirty="0" err="1"/>
              <a:t>đang</a:t>
            </a:r>
            <a:r>
              <a:rPr lang="en-US" sz="3200" dirty="0"/>
              <a:t> </a:t>
            </a:r>
            <a:r>
              <a:rPr lang="en-US" sz="3200" dirty="0" err="1"/>
              <a:t>đối</a:t>
            </a:r>
            <a:r>
              <a:rPr lang="en-US" sz="3200" dirty="0"/>
              <a:t> </a:t>
            </a:r>
            <a:r>
              <a:rPr lang="en-US" sz="3200" dirty="0" err="1"/>
              <a:t>mặt</a:t>
            </a:r>
            <a:r>
              <a:rPr lang="en-US" sz="3200" dirty="0"/>
              <a:t> </a:t>
            </a:r>
            <a:r>
              <a:rPr lang="en-US" sz="3200" dirty="0" err="1"/>
              <a:t>với</a:t>
            </a:r>
            <a:r>
              <a:rPr lang="en-US" sz="3200" dirty="0"/>
              <a:t> </a:t>
            </a:r>
            <a:r>
              <a:rPr lang="en-US" sz="3200" dirty="0" err="1"/>
              <a:t>toàn</a:t>
            </a:r>
            <a:r>
              <a:rPr lang="en-US" sz="3200" dirty="0"/>
              <a:t> </a:t>
            </a:r>
            <a:r>
              <a:rPr lang="en-US" sz="3200" dirty="0" err="1"/>
              <a:t>cầu</a:t>
            </a:r>
            <a:r>
              <a:rPr lang="en-US" sz="3200" dirty="0"/>
              <a:t> </a:t>
            </a:r>
            <a:r>
              <a:rPr lang="en-US" sz="3200" dirty="0" err="1"/>
              <a:t>hóa</a:t>
            </a:r>
            <a:r>
              <a:rPr lang="en-US" sz="3200" dirty="0"/>
              <a:t> </a:t>
            </a:r>
            <a:r>
              <a:rPr lang="en-US" sz="3200" dirty="0" err="1"/>
              <a:t>kinh</a:t>
            </a:r>
            <a:r>
              <a:rPr lang="en-US" sz="3200" dirty="0"/>
              <a:t> </a:t>
            </a:r>
            <a:r>
              <a:rPr lang="en-US" sz="3200" dirty="0" err="1"/>
              <a:t>tế</a:t>
            </a:r>
            <a:r>
              <a:rPr lang="en-US" sz="3200" dirty="0"/>
              <a:t> </a:t>
            </a:r>
            <a:r>
              <a:rPr lang="en-US" sz="3200" dirty="0" err="1"/>
              <a:t>và</a:t>
            </a:r>
            <a:r>
              <a:rPr lang="en-US" sz="3200" dirty="0"/>
              <a:t> </a:t>
            </a:r>
            <a:r>
              <a:rPr lang="en-US" sz="3200" dirty="0" err="1"/>
              <a:t>sự</a:t>
            </a:r>
            <a:r>
              <a:rPr lang="en-US" sz="3200" dirty="0"/>
              <a:t> </a:t>
            </a:r>
            <a:r>
              <a:rPr lang="en-US" sz="3200" dirty="0" err="1"/>
              <a:t>phát</a:t>
            </a:r>
            <a:r>
              <a:rPr lang="en-US" sz="3200" dirty="0"/>
              <a:t> </a:t>
            </a:r>
            <a:r>
              <a:rPr lang="en-US" sz="3200" dirty="0" err="1"/>
              <a:t>triển</a:t>
            </a:r>
            <a:r>
              <a:rPr lang="en-US" sz="3200" dirty="0"/>
              <a:t> </a:t>
            </a:r>
            <a:r>
              <a:rPr lang="en-US" sz="3200" dirty="0" err="1"/>
              <a:t>xã</a:t>
            </a:r>
            <a:r>
              <a:rPr lang="en-US" sz="3200" dirty="0"/>
              <a:t> </a:t>
            </a:r>
            <a:r>
              <a:rPr lang="en-US" sz="3200" dirty="0" err="1"/>
              <a:t>hội</a:t>
            </a:r>
            <a:r>
              <a:rPr lang="en-US" sz="3200" dirty="0"/>
              <a:t>. </a:t>
            </a:r>
          </a:p>
          <a:p>
            <a:endParaRPr lang="en-US" sz="3200" b="1" dirty="0"/>
          </a:p>
        </p:txBody>
      </p:sp>
      <p:sp>
        <p:nvSpPr>
          <p:cNvPr id="5" name="Title 4">
            <a:extLst>
              <a:ext uri="{FF2B5EF4-FFF2-40B4-BE49-F238E27FC236}">
                <a16:creationId xmlns:a16="http://schemas.microsoft.com/office/drawing/2014/main" xmlns="" id="{6BEFB9EB-FC45-8D46-8B1D-E15DADD6E753}"/>
              </a:ext>
            </a:extLst>
          </p:cNvPr>
          <p:cNvSpPr>
            <a:spLocks noGrp="1"/>
          </p:cNvSpPr>
          <p:nvPr>
            <p:ph type="title"/>
          </p:nvPr>
        </p:nvSpPr>
        <p:spPr>
          <a:xfrm>
            <a:off x="1154954" y="973668"/>
            <a:ext cx="9523932" cy="706964"/>
          </a:xfrm>
        </p:spPr>
        <p:txBody>
          <a:bodyPr/>
          <a:lstStyle/>
          <a:p>
            <a:r>
              <a:rPr lang="en-US" b="1" dirty="0">
                <a:latin typeface="Arial" panose="020B0604020202020204" pitchFamily="34" charset="0"/>
                <a:cs typeface="Arial" panose="020B0604020202020204" pitchFamily="34" charset="0"/>
              </a:rPr>
              <a:t>I. BỐI CẢNH XÃ HỘI ẢNH HƯỞNG ĐẾN GIÁO DỤC</a:t>
            </a:r>
            <a:endParaRPr lang="en-US" dirty="0"/>
          </a:p>
        </p:txBody>
      </p:sp>
    </p:spTree>
    <p:extLst>
      <p:ext uri="{BB962C8B-B14F-4D97-AF65-F5344CB8AC3E}">
        <p14:creationId xmlns:p14="http://schemas.microsoft.com/office/powerpoint/2010/main" xmlns="" val="624176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AB68CA-7F9F-A84D-947F-F8035D6BBD13}"/>
              </a:ext>
            </a:extLst>
          </p:cNvPr>
          <p:cNvSpPr>
            <a:spLocks noGrp="1"/>
          </p:cNvSpPr>
          <p:nvPr>
            <p:ph idx="1"/>
          </p:nvPr>
        </p:nvSpPr>
        <p:spPr>
          <a:xfrm>
            <a:off x="689812" y="2315639"/>
            <a:ext cx="11132074" cy="3416300"/>
          </a:xfrm>
        </p:spPr>
        <p:txBody>
          <a:bodyPr>
            <a:noAutofit/>
          </a:bodyPr>
          <a:lstStyle/>
          <a:p>
            <a:r>
              <a:rPr lang="vi-VN" sz="3200" dirty="0"/>
              <a:t>Nhóm HS: </a:t>
            </a:r>
          </a:p>
          <a:p>
            <a:pPr lvl="1"/>
            <a:r>
              <a:rPr lang="vi-VN" sz="3200" dirty="0"/>
              <a:t>Năng lực học tập tốt – Thái độ học tập tích cực (lửa)</a:t>
            </a:r>
            <a:endParaRPr lang="en-US" sz="3200" dirty="0"/>
          </a:p>
          <a:p>
            <a:pPr lvl="1"/>
            <a:r>
              <a:rPr lang="vi-VN" sz="3200" dirty="0"/>
              <a:t>Năng lực học tập tốt – Thái độ chưa tốt</a:t>
            </a:r>
            <a:endParaRPr lang="en-US" sz="3200" dirty="0"/>
          </a:p>
          <a:p>
            <a:pPr lvl="1"/>
            <a:r>
              <a:rPr lang="vi-VN" sz="3200" dirty="0"/>
              <a:t>Năng lực học tập chưa tốt – Thái độ học tập tích cực</a:t>
            </a:r>
            <a:endParaRPr lang="en-US" sz="3200" dirty="0"/>
          </a:p>
          <a:p>
            <a:pPr lvl="1"/>
            <a:r>
              <a:rPr lang="vi-VN" sz="3200" dirty="0"/>
              <a:t>Năng lực học tập chưa tốt – Thái độ học tập chưa tích cực			</a:t>
            </a:r>
            <a:endParaRPr lang="en-US" sz="3200" dirty="0"/>
          </a:p>
          <a:p>
            <a:endParaRPr lang="en-US" sz="3200" dirty="0"/>
          </a:p>
        </p:txBody>
      </p:sp>
      <p:sp>
        <p:nvSpPr>
          <p:cNvPr id="6" name="Title 1">
            <a:extLst>
              <a:ext uri="{FF2B5EF4-FFF2-40B4-BE49-F238E27FC236}">
                <a16:creationId xmlns:a16="http://schemas.microsoft.com/office/drawing/2014/main" xmlns="" id="{88D187C0-3C5F-0D44-BF39-BE9EFCCEB166}"/>
              </a:ext>
            </a:extLst>
          </p:cNvPr>
          <p:cNvSpPr>
            <a:spLocks noGrp="1"/>
          </p:cNvSpPr>
          <p:nvPr>
            <p:ph type="title"/>
          </p:nvPr>
        </p:nvSpPr>
        <p:spPr>
          <a:xfrm>
            <a:off x="689812" y="973668"/>
            <a:ext cx="10668000" cy="706964"/>
          </a:xfrm>
        </p:spPr>
        <p:txBody>
          <a:bodyPr/>
          <a:lstStyle/>
          <a:p>
            <a:r>
              <a:rPr lang="en-US" b="1" dirty="0" err="1"/>
              <a:t>Kĩ</a:t>
            </a:r>
            <a:r>
              <a:rPr lang="en-US" b="1" dirty="0"/>
              <a:t> </a:t>
            </a:r>
            <a:r>
              <a:rPr lang="en-US" b="1" dirty="0" err="1"/>
              <a:t>năng</a:t>
            </a:r>
            <a:r>
              <a:rPr lang="en-US" b="1" dirty="0"/>
              <a:t> </a:t>
            </a:r>
            <a:r>
              <a:rPr lang="en-US" b="1" dirty="0" err="1"/>
              <a:t>xây</a:t>
            </a:r>
            <a:r>
              <a:rPr lang="en-US" b="1" dirty="0"/>
              <a:t> </a:t>
            </a:r>
            <a:r>
              <a:rPr lang="en-US" b="1" dirty="0" err="1"/>
              <a:t>dựng</a:t>
            </a:r>
            <a:r>
              <a:rPr lang="en-US" b="1" dirty="0"/>
              <a:t> </a:t>
            </a:r>
            <a:r>
              <a:rPr lang="en-US" b="1" dirty="0" err="1"/>
              <a:t>bầu</a:t>
            </a:r>
            <a:r>
              <a:rPr lang="en-US" b="1" dirty="0"/>
              <a:t> </a:t>
            </a:r>
            <a:r>
              <a:rPr lang="en-US" b="1" dirty="0" err="1"/>
              <a:t>không</a:t>
            </a:r>
            <a:r>
              <a:rPr lang="en-US" b="1" dirty="0"/>
              <a:t> </a:t>
            </a:r>
            <a:r>
              <a:rPr lang="en-US" b="1" dirty="0" err="1"/>
              <a:t>khí</a:t>
            </a:r>
            <a:r>
              <a:rPr lang="en-US" b="1" dirty="0"/>
              <a:t> </a:t>
            </a:r>
            <a:r>
              <a:rPr lang="en-US" b="1" dirty="0" err="1"/>
              <a:t>tâm</a:t>
            </a:r>
            <a:r>
              <a:rPr lang="en-US" b="1" dirty="0"/>
              <a:t> </a:t>
            </a:r>
            <a:r>
              <a:rPr lang="en-US" b="1" dirty="0" err="1"/>
              <a:t>lí</a:t>
            </a:r>
            <a:r>
              <a:rPr lang="en-US" b="1" dirty="0"/>
              <a:t> </a:t>
            </a:r>
            <a:r>
              <a:rPr lang="en-US" b="1" dirty="0" err="1"/>
              <a:t>tích</a:t>
            </a:r>
            <a:r>
              <a:rPr lang="en-US" b="1" dirty="0"/>
              <a:t> </a:t>
            </a:r>
            <a:r>
              <a:rPr lang="en-US" b="1" dirty="0" err="1"/>
              <a:t>cực</a:t>
            </a:r>
            <a:endParaRPr lang="en-US" b="1" dirty="0"/>
          </a:p>
        </p:txBody>
      </p:sp>
    </p:spTree>
    <p:extLst>
      <p:ext uri="{BB962C8B-B14F-4D97-AF65-F5344CB8AC3E}">
        <p14:creationId xmlns:p14="http://schemas.microsoft.com/office/powerpoint/2010/main" xmlns="" val="399222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B1E41-C570-814A-B0AD-17E307A13E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8706359-5D5C-9744-8961-3882EAD4B00E}"/>
              </a:ext>
            </a:extLst>
          </p:cNvPr>
          <p:cNvSpPr>
            <a:spLocks noGrp="1"/>
          </p:cNvSpPr>
          <p:nvPr>
            <p:ph idx="1"/>
          </p:nvPr>
        </p:nvSpPr>
        <p:spPr/>
        <p:txBody>
          <a:bodyPr>
            <a:normAutofit lnSpcReduction="10000"/>
          </a:bodyPr>
          <a:lstStyle/>
          <a:p>
            <a:r>
              <a:rPr lang="en-US" sz="3200" dirty="0" err="1"/>
              <a:t>Nhóm</a:t>
            </a:r>
            <a:r>
              <a:rPr lang="en-US" sz="3200" dirty="0"/>
              <a:t> </a:t>
            </a:r>
            <a:r>
              <a:rPr lang="en-US" sz="3200" dirty="0" err="1"/>
              <a:t>trẻ</a:t>
            </a:r>
            <a:r>
              <a:rPr lang="en-US" sz="3200" dirty="0"/>
              <a:t>: </a:t>
            </a:r>
            <a:r>
              <a:rPr lang="en-US" sz="3200" dirty="0">
                <a:solidFill>
                  <a:srgbClr val="FF0000"/>
                </a:solidFill>
              </a:rPr>
              <a:t>(</a:t>
            </a:r>
            <a:r>
              <a:rPr lang="en-US" sz="3200" dirty="0" err="1">
                <a:solidFill>
                  <a:srgbClr val="FF0000"/>
                </a:solidFill>
              </a:rPr>
              <a:t>Phần</a:t>
            </a:r>
            <a:r>
              <a:rPr lang="en-US" sz="3200" dirty="0">
                <a:solidFill>
                  <a:srgbClr val="FF0000"/>
                </a:solidFill>
              </a:rPr>
              <a:t> </a:t>
            </a:r>
            <a:r>
              <a:rPr lang="en-US" sz="3200" dirty="0" err="1">
                <a:solidFill>
                  <a:srgbClr val="FF0000"/>
                </a:solidFill>
              </a:rPr>
              <a:t>này</a:t>
            </a:r>
            <a:r>
              <a:rPr lang="en-US" sz="3200" dirty="0">
                <a:solidFill>
                  <a:srgbClr val="FF0000"/>
                </a:solidFill>
              </a:rPr>
              <a:t> </a:t>
            </a:r>
            <a:r>
              <a:rPr lang="en-US" sz="3200" dirty="0" err="1">
                <a:solidFill>
                  <a:srgbClr val="FF0000"/>
                </a:solidFill>
              </a:rPr>
              <a:t>Chị</a:t>
            </a:r>
            <a:r>
              <a:rPr lang="en-US" sz="3200" dirty="0">
                <a:solidFill>
                  <a:srgbClr val="FF0000"/>
                </a:solidFill>
              </a:rPr>
              <a:t> </a:t>
            </a:r>
            <a:r>
              <a:rPr lang="en-US" sz="3200" dirty="0" err="1">
                <a:solidFill>
                  <a:srgbClr val="FF0000"/>
                </a:solidFill>
              </a:rPr>
              <a:t>Hoa</a:t>
            </a:r>
            <a:r>
              <a:rPr lang="en-US" sz="3200" dirty="0">
                <a:solidFill>
                  <a:srgbClr val="FF0000"/>
                </a:solidFill>
              </a:rPr>
              <a:t> </a:t>
            </a:r>
            <a:r>
              <a:rPr lang="en-US" sz="3200" dirty="0" err="1">
                <a:solidFill>
                  <a:srgbClr val="FF0000"/>
                </a:solidFill>
              </a:rPr>
              <a:t>thêm</a:t>
            </a:r>
            <a:r>
              <a:rPr lang="en-US" sz="3200" dirty="0">
                <a:solidFill>
                  <a:srgbClr val="FF0000"/>
                </a:solidFill>
              </a:rPr>
              <a:t> </a:t>
            </a:r>
            <a:r>
              <a:rPr lang="en-US" sz="3200" dirty="0" err="1">
                <a:solidFill>
                  <a:srgbClr val="FF0000"/>
                </a:solidFill>
              </a:rPr>
              <a:t>vào</a:t>
            </a:r>
            <a:r>
              <a:rPr lang="en-US" sz="3200" dirty="0">
                <a:solidFill>
                  <a:srgbClr val="FF0000"/>
                </a:solidFill>
              </a:rPr>
              <a:t> </a:t>
            </a:r>
            <a:r>
              <a:rPr lang="en-US" sz="3200" dirty="0" err="1">
                <a:solidFill>
                  <a:srgbClr val="FF0000"/>
                </a:solidFill>
              </a:rPr>
              <a:t>giúp</a:t>
            </a:r>
            <a:r>
              <a:rPr lang="en-US" sz="3200" dirty="0">
                <a:solidFill>
                  <a:srgbClr val="FF0000"/>
                </a:solidFill>
              </a:rPr>
              <a:t> </a:t>
            </a:r>
            <a:r>
              <a:rPr lang="en-US" sz="3200" dirty="0" err="1">
                <a:solidFill>
                  <a:srgbClr val="FF0000"/>
                </a:solidFill>
              </a:rPr>
              <a:t>em</a:t>
            </a:r>
            <a:r>
              <a:rPr lang="en-US" sz="3200" dirty="0">
                <a:solidFill>
                  <a:srgbClr val="FF0000"/>
                </a:solidFill>
              </a:rPr>
              <a:t>)</a:t>
            </a:r>
          </a:p>
          <a:p>
            <a:pPr lvl="1"/>
            <a:r>
              <a:rPr lang="en-US" sz="3200" dirty="0" err="1"/>
              <a:t>Rất</a:t>
            </a:r>
            <a:r>
              <a:rPr lang="en-US" sz="3200" dirty="0"/>
              <a:t> </a:t>
            </a:r>
            <a:r>
              <a:rPr lang="en-US" sz="3200" dirty="0" err="1"/>
              <a:t>hiếu</a:t>
            </a:r>
            <a:r>
              <a:rPr lang="en-US" sz="3200" dirty="0"/>
              <a:t> </a:t>
            </a:r>
            <a:r>
              <a:rPr lang="en-US" sz="3200" dirty="0" err="1"/>
              <a:t>động</a:t>
            </a:r>
            <a:r>
              <a:rPr lang="en-US" sz="3200" dirty="0"/>
              <a:t>/</a:t>
            </a:r>
            <a:r>
              <a:rPr lang="en-US" sz="3200" dirty="0" err="1"/>
              <a:t>nghịch</a:t>
            </a:r>
            <a:r>
              <a:rPr lang="en-US" sz="3200" dirty="0"/>
              <a:t> </a:t>
            </a:r>
          </a:p>
          <a:p>
            <a:pPr lvl="1"/>
            <a:r>
              <a:rPr lang="en-US" sz="3200" dirty="0" err="1"/>
              <a:t>Thích</a:t>
            </a:r>
            <a:r>
              <a:rPr lang="en-US" sz="3200" dirty="0"/>
              <a:t> </a:t>
            </a:r>
            <a:r>
              <a:rPr lang="en-US" sz="3200" dirty="0" err="1"/>
              <a:t>các</a:t>
            </a:r>
            <a:r>
              <a:rPr lang="en-US" sz="3200" dirty="0"/>
              <a:t> </a:t>
            </a:r>
            <a:r>
              <a:rPr lang="en-US" sz="3200" dirty="0" err="1"/>
              <a:t>trò</a:t>
            </a:r>
            <a:r>
              <a:rPr lang="en-US" sz="3200" dirty="0"/>
              <a:t> </a:t>
            </a:r>
            <a:r>
              <a:rPr lang="en-US" sz="3200" dirty="0" err="1"/>
              <a:t>chơi</a:t>
            </a:r>
            <a:endParaRPr lang="en-US" sz="3200" dirty="0"/>
          </a:p>
          <a:p>
            <a:pPr lvl="1"/>
            <a:r>
              <a:rPr lang="en-US" sz="3200" dirty="0"/>
              <a:t>Hay </a:t>
            </a:r>
            <a:r>
              <a:rPr lang="en-US" sz="3200" dirty="0" err="1"/>
              <a:t>nói</a:t>
            </a:r>
            <a:endParaRPr lang="en-US" sz="3200" dirty="0"/>
          </a:p>
          <a:p>
            <a:pPr lvl="1"/>
            <a:r>
              <a:rPr lang="en-US" sz="3200" dirty="0" err="1"/>
              <a:t>Không</a:t>
            </a:r>
            <a:r>
              <a:rPr lang="en-US" sz="3200" dirty="0"/>
              <a:t> </a:t>
            </a:r>
            <a:r>
              <a:rPr lang="en-US" sz="3200" dirty="0" err="1"/>
              <a:t>thích</a:t>
            </a:r>
            <a:r>
              <a:rPr lang="en-US" sz="3200" dirty="0"/>
              <a:t> </a:t>
            </a:r>
            <a:r>
              <a:rPr lang="en-US" sz="3200" dirty="0" err="1"/>
              <a:t>gì</a:t>
            </a:r>
            <a:endParaRPr lang="en-US" sz="3200" dirty="0"/>
          </a:p>
          <a:p>
            <a:pPr lvl="1"/>
            <a:endParaRPr lang="en-US" sz="3200" dirty="0"/>
          </a:p>
          <a:p>
            <a:pPr lvl="1"/>
            <a:endParaRPr lang="en-US" sz="3200" dirty="0"/>
          </a:p>
          <a:p>
            <a:pPr lvl="1"/>
            <a:endParaRPr lang="en-US" sz="3200" dirty="0"/>
          </a:p>
        </p:txBody>
      </p:sp>
    </p:spTree>
    <p:extLst>
      <p:ext uri="{BB962C8B-B14F-4D97-AF65-F5344CB8AC3E}">
        <p14:creationId xmlns:p14="http://schemas.microsoft.com/office/powerpoint/2010/main" xmlns="" val="1834833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AB68CA-7F9F-A84D-947F-F8035D6BBD13}"/>
              </a:ext>
            </a:extLst>
          </p:cNvPr>
          <p:cNvSpPr>
            <a:spLocks noGrp="1"/>
          </p:cNvSpPr>
          <p:nvPr>
            <p:ph idx="1"/>
          </p:nvPr>
        </p:nvSpPr>
        <p:spPr>
          <a:xfrm>
            <a:off x="1154954" y="2451103"/>
            <a:ext cx="10666932" cy="3416300"/>
          </a:xfrm>
        </p:spPr>
        <p:txBody>
          <a:bodyPr>
            <a:noAutofit/>
          </a:bodyPr>
          <a:lstStyle/>
          <a:p>
            <a:r>
              <a:rPr lang="vi-VN" sz="3200" dirty="0"/>
              <a:t>Nhóm GV: </a:t>
            </a:r>
            <a:endParaRPr lang="en-US" sz="3200" dirty="0"/>
          </a:p>
          <a:p>
            <a:pPr lvl="1"/>
            <a:r>
              <a:rPr lang="vi-VN" sz="3200" dirty="0"/>
              <a:t>Công việc tốt – Quan hệ tốt</a:t>
            </a:r>
            <a:endParaRPr lang="en-US" sz="3200" dirty="0"/>
          </a:p>
          <a:p>
            <a:pPr lvl="1"/>
            <a:r>
              <a:rPr lang="vi-VN" sz="3200" dirty="0"/>
              <a:t>Công việc chưa </a:t>
            </a:r>
            <a:r>
              <a:rPr lang="vi-VN" sz="3200" dirty="0" smtClean="0"/>
              <a:t>t</a:t>
            </a:r>
            <a:r>
              <a:rPr lang="en-US" sz="3200" dirty="0" err="1" smtClean="0"/>
              <a:t>ốt</a:t>
            </a:r>
            <a:r>
              <a:rPr lang="vi-VN" sz="3200" dirty="0" smtClean="0"/>
              <a:t>– </a:t>
            </a:r>
            <a:r>
              <a:rPr lang="vi-VN" sz="3200" dirty="0"/>
              <a:t>Quan hệ tốt</a:t>
            </a:r>
            <a:endParaRPr lang="en-US" sz="3200" dirty="0"/>
          </a:p>
          <a:p>
            <a:pPr lvl="1"/>
            <a:r>
              <a:rPr lang="vi-VN" sz="3200" dirty="0"/>
              <a:t>Công việc tốt – Quan hệ chưa tốt</a:t>
            </a:r>
            <a:endParaRPr lang="en-US" sz="3200" dirty="0"/>
          </a:p>
          <a:p>
            <a:pPr lvl="1"/>
            <a:r>
              <a:rPr lang="vi-VN" sz="3200" dirty="0"/>
              <a:t>Công việc chưa tốt – Quan hệ chưa tốt</a:t>
            </a:r>
            <a:endParaRPr lang="en-US" sz="3200" dirty="0"/>
          </a:p>
          <a:p>
            <a:endParaRPr lang="en-US" sz="3200" dirty="0"/>
          </a:p>
        </p:txBody>
      </p:sp>
      <p:sp>
        <p:nvSpPr>
          <p:cNvPr id="6" name="Title 1">
            <a:extLst>
              <a:ext uri="{FF2B5EF4-FFF2-40B4-BE49-F238E27FC236}">
                <a16:creationId xmlns:a16="http://schemas.microsoft.com/office/drawing/2014/main" xmlns="" id="{A7B4E8E9-23A0-494D-A199-6F3C7D3AD775}"/>
              </a:ext>
            </a:extLst>
          </p:cNvPr>
          <p:cNvSpPr>
            <a:spLocks noGrp="1"/>
          </p:cNvSpPr>
          <p:nvPr>
            <p:ph type="title"/>
          </p:nvPr>
        </p:nvSpPr>
        <p:spPr>
          <a:xfrm>
            <a:off x="689812" y="973668"/>
            <a:ext cx="10668000" cy="706964"/>
          </a:xfrm>
        </p:spPr>
        <p:txBody>
          <a:bodyPr/>
          <a:lstStyle/>
          <a:p>
            <a:r>
              <a:rPr lang="en-US" b="1" dirty="0" err="1"/>
              <a:t>Kĩ</a:t>
            </a:r>
            <a:r>
              <a:rPr lang="en-US" b="1" dirty="0"/>
              <a:t> </a:t>
            </a:r>
            <a:r>
              <a:rPr lang="en-US" b="1" dirty="0" err="1"/>
              <a:t>năng</a:t>
            </a:r>
            <a:r>
              <a:rPr lang="en-US" b="1" dirty="0"/>
              <a:t> </a:t>
            </a:r>
            <a:r>
              <a:rPr lang="en-US" b="1" dirty="0" err="1"/>
              <a:t>xây</a:t>
            </a:r>
            <a:r>
              <a:rPr lang="en-US" b="1" dirty="0"/>
              <a:t> </a:t>
            </a:r>
            <a:r>
              <a:rPr lang="en-US" b="1" dirty="0" err="1"/>
              <a:t>dựng</a:t>
            </a:r>
            <a:r>
              <a:rPr lang="en-US" b="1" dirty="0"/>
              <a:t> </a:t>
            </a:r>
            <a:r>
              <a:rPr lang="en-US" b="1" dirty="0" err="1"/>
              <a:t>bầu</a:t>
            </a:r>
            <a:r>
              <a:rPr lang="en-US" b="1" dirty="0"/>
              <a:t> </a:t>
            </a:r>
            <a:r>
              <a:rPr lang="en-US" b="1" dirty="0" err="1"/>
              <a:t>không</a:t>
            </a:r>
            <a:r>
              <a:rPr lang="en-US" b="1" dirty="0"/>
              <a:t> </a:t>
            </a:r>
            <a:r>
              <a:rPr lang="en-US" b="1" dirty="0" err="1"/>
              <a:t>khí</a:t>
            </a:r>
            <a:r>
              <a:rPr lang="en-US" b="1" dirty="0"/>
              <a:t> </a:t>
            </a:r>
            <a:r>
              <a:rPr lang="en-US" b="1" dirty="0" err="1"/>
              <a:t>tâm</a:t>
            </a:r>
            <a:r>
              <a:rPr lang="en-US" b="1" dirty="0"/>
              <a:t> </a:t>
            </a:r>
            <a:r>
              <a:rPr lang="en-US" b="1" dirty="0" err="1"/>
              <a:t>lí</a:t>
            </a:r>
            <a:r>
              <a:rPr lang="en-US" b="1" dirty="0"/>
              <a:t> </a:t>
            </a:r>
            <a:r>
              <a:rPr lang="en-US" b="1" dirty="0" err="1"/>
              <a:t>tích</a:t>
            </a:r>
            <a:r>
              <a:rPr lang="en-US" b="1" dirty="0"/>
              <a:t> </a:t>
            </a:r>
            <a:r>
              <a:rPr lang="en-US" b="1" dirty="0" err="1"/>
              <a:t>cực</a:t>
            </a:r>
            <a:endParaRPr lang="en-US" b="1" dirty="0"/>
          </a:p>
        </p:txBody>
      </p:sp>
    </p:spTree>
    <p:extLst>
      <p:ext uri="{BB962C8B-B14F-4D97-AF65-F5344CB8AC3E}">
        <p14:creationId xmlns:p14="http://schemas.microsoft.com/office/powerpoint/2010/main" xmlns="" val="21752675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14BF1-F392-2749-BD0D-6FC437339FD5}"/>
              </a:ext>
            </a:extLst>
          </p:cNvPr>
          <p:cNvSpPr>
            <a:spLocks noGrp="1"/>
          </p:cNvSpPr>
          <p:nvPr>
            <p:ph type="title"/>
          </p:nvPr>
        </p:nvSpPr>
        <p:spPr>
          <a:xfrm>
            <a:off x="689812" y="973668"/>
            <a:ext cx="10668000" cy="706964"/>
          </a:xfrm>
        </p:spPr>
        <p:txBody>
          <a:bodyPr/>
          <a:lstStyle/>
          <a:p>
            <a:r>
              <a:rPr lang="en-US" b="1" dirty="0" err="1"/>
              <a:t>Kĩ</a:t>
            </a:r>
            <a:r>
              <a:rPr lang="en-US" b="1" dirty="0"/>
              <a:t> </a:t>
            </a:r>
            <a:r>
              <a:rPr lang="en-US" b="1" dirty="0" err="1"/>
              <a:t>năng</a:t>
            </a:r>
            <a:r>
              <a:rPr lang="en-US" b="1" dirty="0"/>
              <a:t> </a:t>
            </a:r>
            <a:r>
              <a:rPr lang="en-US" b="1" dirty="0" err="1"/>
              <a:t>xây</a:t>
            </a:r>
            <a:r>
              <a:rPr lang="en-US" b="1" dirty="0"/>
              <a:t> </a:t>
            </a:r>
            <a:r>
              <a:rPr lang="en-US" b="1" dirty="0" err="1"/>
              <a:t>dựng</a:t>
            </a:r>
            <a:r>
              <a:rPr lang="en-US" b="1" dirty="0"/>
              <a:t> </a:t>
            </a:r>
            <a:r>
              <a:rPr lang="en-US" b="1" dirty="0" err="1"/>
              <a:t>bầu</a:t>
            </a:r>
            <a:r>
              <a:rPr lang="en-US" b="1" dirty="0"/>
              <a:t> </a:t>
            </a:r>
            <a:r>
              <a:rPr lang="en-US" b="1" dirty="0" err="1"/>
              <a:t>không</a:t>
            </a:r>
            <a:r>
              <a:rPr lang="en-US" b="1" dirty="0"/>
              <a:t> </a:t>
            </a:r>
            <a:r>
              <a:rPr lang="en-US" b="1" dirty="0" err="1"/>
              <a:t>khí</a:t>
            </a:r>
            <a:r>
              <a:rPr lang="en-US" b="1" dirty="0"/>
              <a:t> </a:t>
            </a:r>
            <a:r>
              <a:rPr lang="en-US" b="1" dirty="0" err="1"/>
              <a:t>tâm</a:t>
            </a:r>
            <a:r>
              <a:rPr lang="en-US" b="1" dirty="0"/>
              <a:t> </a:t>
            </a:r>
            <a:r>
              <a:rPr lang="en-US" b="1" dirty="0" err="1"/>
              <a:t>lí</a:t>
            </a:r>
            <a:r>
              <a:rPr lang="en-US" b="1" dirty="0"/>
              <a:t> </a:t>
            </a:r>
            <a:r>
              <a:rPr lang="en-US" b="1" dirty="0" err="1"/>
              <a:t>tích</a:t>
            </a:r>
            <a:r>
              <a:rPr lang="en-US" b="1" dirty="0"/>
              <a:t> </a:t>
            </a:r>
            <a:r>
              <a:rPr lang="en-US" b="1" dirty="0" err="1"/>
              <a:t>cực</a:t>
            </a:r>
            <a:endParaRPr lang="en-US" b="1" dirty="0"/>
          </a:p>
        </p:txBody>
      </p:sp>
      <p:sp>
        <p:nvSpPr>
          <p:cNvPr id="3" name="Content Placeholder 2">
            <a:extLst>
              <a:ext uri="{FF2B5EF4-FFF2-40B4-BE49-F238E27FC236}">
                <a16:creationId xmlns:a16="http://schemas.microsoft.com/office/drawing/2014/main" xmlns="" id="{EC7394EC-3DD2-E94C-9A49-C3DBC503BC0D}"/>
              </a:ext>
            </a:extLst>
          </p:cNvPr>
          <p:cNvSpPr>
            <a:spLocks noGrp="1"/>
          </p:cNvSpPr>
          <p:nvPr>
            <p:ph idx="1"/>
          </p:nvPr>
        </p:nvSpPr>
        <p:spPr>
          <a:xfrm>
            <a:off x="1154954" y="2603500"/>
            <a:ext cx="9899489" cy="3416300"/>
          </a:xfrm>
        </p:spPr>
        <p:txBody>
          <a:bodyPr>
            <a:normAutofit/>
          </a:bodyPr>
          <a:lstStyle/>
          <a:p>
            <a:r>
              <a:rPr lang="en-US" sz="3200" dirty="0" err="1"/>
              <a:t>Xác</a:t>
            </a:r>
            <a:r>
              <a:rPr lang="en-US" sz="3200" dirty="0"/>
              <a:t> </a:t>
            </a:r>
            <a:r>
              <a:rPr lang="en-US" sz="3200" dirty="0" err="1"/>
              <a:t>định</a:t>
            </a:r>
            <a:r>
              <a:rPr lang="en-US" sz="3200" dirty="0"/>
              <a:t> </a:t>
            </a:r>
            <a:r>
              <a:rPr lang="en-US" sz="3200" dirty="0" err="1"/>
              <a:t>được</a:t>
            </a:r>
            <a:r>
              <a:rPr lang="en-US" sz="3200" dirty="0"/>
              <a:t> </a:t>
            </a:r>
            <a:r>
              <a:rPr lang="en-US" sz="3200" dirty="0" err="1"/>
              <a:t>những</a:t>
            </a:r>
            <a:r>
              <a:rPr lang="en-US" sz="3200" dirty="0"/>
              <a:t> </a:t>
            </a:r>
            <a:r>
              <a:rPr lang="en-US" sz="3200" dirty="0" err="1"/>
              <a:t>biểu</a:t>
            </a:r>
            <a:r>
              <a:rPr lang="en-US" sz="3200" dirty="0"/>
              <a:t> </a:t>
            </a:r>
            <a:r>
              <a:rPr lang="en-US" sz="3200" dirty="0" err="1"/>
              <a:t>hiện</a:t>
            </a:r>
            <a:r>
              <a:rPr lang="en-US" sz="3200" dirty="0"/>
              <a:t> </a:t>
            </a:r>
            <a:r>
              <a:rPr lang="en-US" sz="3200" dirty="0" err="1"/>
              <a:t>tâm</a:t>
            </a:r>
            <a:r>
              <a:rPr lang="en-US" sz="3200" dirty="0"/>
              <a:t> </a:t>
            </a:r>
            <a:r>
              <a:rPr lang="en-US" sz="3200" dirty="0" err="1"/>
              <a:t>lí</a:t>
            </a:r>
            <a:r>
              <a:rPr lang="en-US" sz="3200" dirty="0"/>
              <a:t> </a:t>
            </a:r>
            <a:r>
              <a:rPr lang="en-US" sz="3200" dirty="0" err="1"/>
              <a:t>tích</a:t>
            </a:r>
            <a:r>
              <a:rPr lang="en-US" sz="3200" dirty="0"/>
              <a:t> </a:t>
            </a:r>
            <a:r>
              <a:rPr lang="en-US" sz="3200" dirty="0" err="1"/>
              <a:t>cực</a:t>
            </a:r>
            <a:r>
              <a:rPr lang="en-US" sz="3200" dirty="0"/>
              <a:t> </a:t>
            </a:r>
            <a:r>
              <a:rPr lang="en-US" sz="3200" dirty="0" err="1"/>
              <a:t>hoặc</a:t>
            </a:r>
            <a:r>
              <a:rPr lang="en-US" sz="3200" dirty="0"/>
              <a:t> </a:t>
            </a:r>
            <a:r>
              <a:rPr lang="en-US" sz="3200" dirty="0" err="1"/>
              <a:t>tiêu</a:t>
            </a:r>
            <a:r>
              <a:rPr lang="en-US" sz="3200" dirty="0"/>
              <a:t> </a:t>
            </a:r>
            <a:r>
              <a:rPr lang="en-US" sz="3200" dirty="0" err="1"/>
              <a:t>cực</a:t>
            </a:r>
            <a:r>
              <a:rPr lang="en-US" sz="3200" dirty="0"/>
              <a:t> </a:t>
            </a:r>
            <a:r>
              <a:rPr lang="en-US" sz="3200" dirty="0" err="1"/>
              <a:t>trong</a:t>
            </a:r>
            <a:r>
              <a:rPr lang="en-US" sz="3200" dirty="0"/>
              <a:t> </a:t>
            </a:r>
            <a:r>
              <a:rPr lang="en-US" sz="3200" dirty="0" err="1"/>
              <a:t>lớp</a:t>
            </a:r>
            <a:r>
              <a:rPr lang="en-US" sz="3200" dirty="0"/>
              <a:t> </a:t>
            </a:r>
            <a:r>
              <a:rPr lang="en-US" sz="3200" dirty="0" err="1"/>
              <a:t>học</a:t>
            </a:r>
            <a:endParaRPr lang="en-US" sz="3200" dirty="0"/>
          </a:p>
          <a:p>
            <a:r>
              <a:rPr lang="en-US" sz="3200" dirty="0" err="1"/>
              <a:t>Luôn</a:t>
            </a:r>
            <a:r>
              <a:rPr lang="en-US" sz="3200" dirty="0"/>
              <a:t> </a:t>
            </a:r>
            <a:r>
              <a:rPr lang="en-US" sz="3200" dirty="0" err="1"/>
              <a:t>nói</a:t>
            </a:r>
            <a:r>
              <a:rPr lang="en-US" sz="3200" dirty="0"/>
              <a:t> </a:t>
            </a:r>
            <a:r>
              <a:rPr lang="en-US" sz="3200" dirty="0" err="1"/>
              <a:t>những</a:t>
            </a:r>
            <a:r>
              <a:rPr lang="en-US" sz="3200" dirty="0"/>
              <a:t> </a:t>
            </a:r>
            <a:r>
              <a:rPr lang="en-US" sz="3200" dirty="0" err="1"/>
              <a:t>lời</a:t>
            </a:r>
            <a:r>
              <a:rPr lang="en-US" sz="3200" dirty="0"/>
              <a:t> </a:t>
            </a:r>
            <a:r>
              <a:rPr lang="en-US" sz="3200" dirty="0" err="1"/>
              <a:t>động</a:t>
            </a:r>
            <a:r>
              <a:rPr lang="en-US" sz="3200" dirty="0"/>
              <a:t> </a:t>
            </a:r>
            <a:r>
              <a:rPr lang="en-US" sz="3200" dirty="0" err="1"/>
              <a:t>viên</a:t>
            </a:r>
            <a:r>
              <a:rPr lang="en-US" sz="3200" dirty="0"/>
              <a:t>, </a:t>
            </a:r>
            <a:r>
              <a:rPr lang="en-US" sz="3200" dirty="0" err="1"/>
              <a:t>khuyến</a:t>
            </a:r>
            <a:r>
              <a:rPr lang="en-US" sz="3200" dirty="0"/>
              <a:t> </a:t>
            </a:r>
            <a:r>
              <a:rPr lang="en-US" sz="3200" dirty="0" err="1"/>
              <a:t>khích</a:t>
            </a:r>
            <a:r>
              <a:rPr lang="en-US" sz="3200" dirty="0"/>
              <a:t>, </a:t>
            </a:r>
            <a:r>
              <a:rPr lang="en-US" sz="3200" dirty="0" err="1"/>
              <a:t>tích</a:t>
            </a:r>
            <a:r>
              <a:rPr lang="en-US" sz="3200" dirty="0"/>
              <a:t> </a:t>
            </a:r>
            <a:r>
              <a:rPr lang="en-US" sz="3200" dirty="0" err="1"/>
              <a:t>cực</a:t>
            </a:r>
            <a:endParaRPr lang="en-US" sz="3200" dirty="0"/>
          </a:p>
          <a:p>
            <a:r>
              <a:rPr lang="en-US" sz="3200" dirty="0" err="1"/>
              <a:t>Tổ</a:t>
            </a:r>
            <a:r>
              <a:rPr lang="en-US" sz="3200" dirty="0"/>
              <a:t> </a:t>
            </a:r>
            <a:r>
              <a:rPr lang="en-US" sz="3200" dirty="0" err="1"/>
              <a:t>chức</a:t>
            </a:r>
            <a:r>
              <a:rPr lang="en-US" sz="3200" dirty="0"/>
              <a:t> </a:t>
            </a:r>
            <a:r>
              <a:rPr lang="en-US" sz="3200" dirty="0" err="1"/>
              <a:t>các</a:t>
            </a:r>
            <a:r>
              <a:rPr lang="en-US" sz="3200" dirty="0"/>
              <a:t> </a:t>
            </a:r>
            <a:r>
              <a:rPr lang="en-US" sz="3200" dirty="0" err="1"/>
              <a:t>hoạt</a:t>
            </a:r>
            <a:r>
              <a:rPr lang="en-US" sz="3200" dirty="0"/>
              <a:t> </a:t>
            </a:r>
            <a:r>
              <a:rPr lang="en-US" sz="3200" dirty="0" err="1"/>
              <a:t>động</a:t>
            </a:r>
            <a:r>
              <a:rPr lang="en-US" sz="3200" dirty="0"/>
              <a:t> </a:t>
            </a:r>
            <a:r>
              <a:rPr lang="en-US" sz="3200" dirty="0" err="1"/>
              <a:t>phong</a:t>
            </a:r>
            <a:r>
              <a:rPr lang="en-US" sz="3200" dirty="0"/>
              <a:t> </a:t>
            </a:r>
            <a:r>
              <a:rPr lang="en-US" sz="3200" dirty="0" err="1"/>
              <a:t>phú</a:t>
            </a:r>
            <a:r>
              <a:rPr lang="en-US" sz="3200" dirty="0"/>
              <a:t>, </a:t>
            </a:r>
            <a:r>
              <a:rPr lang="en-US" sz="3200" dirty="0" err="1"/>
              <a:t>đa</a:t>
            </a:r>
            <a:r>
              <a:rPr lang="en-US" sz="3200" dirty="0"/>
              <a:t> </a:t>
            </a:r>
            <a:r>
              <a:rPr lang="en-US" sz="3200" dirty="0" err="1"/>
              <a:t>dạng</a:t>
            </a:r>
            <a:endParaRPr lang="en-US" sz="3200" dirty="0"/>
          </a:p>
          <a:p>
            <a:endParaRPr lang="en-US" sz="3200" dirty="0"/>
          </a:p>
        </p:txBody>
      </p:sp>
    </p:spTree>
    <p:extLst>
      <p:ext uri="{BB962C8B-B14F-4D97-AF65-F5344CB8AC3E}">
        <p14:creationId xmlns:p14="http://schemas.microsoft.com/office/powerpoint/2010/main" xmlns="" val="15277985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ext Box 2">
            <a:hlinkClick r:id="" action="ppaction://noaction" highlightClick="1"/>
            <a:extLst>
              <a:ext uri="{FF2B5EF4-FFF2-40B4-BE49-F238E27FC236}">
                <a16:creationId xmlns:a16="http://schemas.microsoft.com/office/drawing/2014/main" xmlns="" id="{C43D1FB6-52DC-AD49-9BF9-013C2DB2C34F}"/>
              </a:ext>
            </a:extLst>
          </p:cNvPr>
          <p:cNvSpPr txBox="1">
            <a:spLocks noChangeArrowheads="1"/>
          </p:cNvSpPr>
          <p:nvPr/>
        </p:nvSpPr>
        <p:spPr bwMode="auto">
          <a:xfrm>
            <a:off x="2057400" y="228600"/>
            <a:ext cx="8229600" cy="685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algn="ctr">
              <a:spcBef>
                <a:spcPct val="50000"/>
              </a:spcBef>
              <a:buClr>
                <a:schemeClr val="bg1"/>
              </a:buClr>
              <a:defRPr/>
            </a:pPr>
            <a:r>
              <a:rPr lang="en-US" sz="3600" b="1" dirty="0"/>
              <a:t>Top 5 Qualities Of A "Good Teacher"</a:t>
            </a:r>
          </a:p>
        </p:txBody>
      </p:sp>
      <p:sp>
        <p:nvSpPr>
          <p:cNvPr id="3075" name="Rectangle 26">
            <a:extLst>
              <a:ext uri="{FF2B5EF4-FFF2-40B4-BE49-F238E27FC236}">
                <a16:creationId xmlns:a16="http://schemas.microsoft.com/office/drawing/2014/main" xmlns="" id="{E878A82B-036D-6940-A282-E11C0BBAA8F1}"/>
              </a:ext>
            </a:extLst>
          </p:cNvPr>
          <p:cNvSpPr>
            <a:spLocks noChangeArrowheads="1"/>
          </p:cNvSpPr>
          <p:nvPr/>
        </p:nvSpPr>
        <p:spPr bwMode="auto">
          <a:xfrm>
            <a:off x="7620001" y="1576388"/>
            <a:ext cx="227013" cy="207962"/>
          </a:xfrm>
          <a:prstGeom prst="rect">
            <a:avLst/>
          </a:prstGeom>
          <a:solidFill>
            <a:srgbClr val="A3B2C1"/>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6" name="Rectangle 27">
            <a:extLst>
              <a:ext uri="{FF2B5EF4-FFF2-40B4-BE49-F238E27FC236}">
                <a16:creationId xmlns:a16="http://schemas.microsoft.com/office/drawing/2014/main" xmlns="" id="{9AA7C361-D5B9-9445-8256-F4FAFF495AD7}"/>
              </a:ext>
            </a:extLst>
          </p:cNvPr>
          <p:cNvSpPr>
            <a:spLocks noChangeArrowheads="1"/>
          </p:cNvSpPr>
          <p:nvPr/>
        </p:nvSpPr>
        <p:spPr bwMode="auto">
          <a:xfrm>
            <a:off x="8216900" y="1447800"/>
            <a:ext cx="8560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Funny</a:t>
            </a:r>
            <a:endParaRPr lang="en-US" altLang="en-US"/>
          </a:p>
        </p:txBody>
      </p:sp>
      <p:sp>
        <p:nvSpPr>
          <p:cNvPr id="3077" name="Rectangle 28">
            <a:extLst>
              <a:ext uri="{FF2B5EF4-FFF2-40B4-BE49-F238E27FC236}">
                <a16:creationId xmlns:a16="http://schemas.microsoft.com/office/drawing/2014/main" xmlns="" id="{E0F3F5DB-DFC4-6C42-8171-89A2131E5F78}"/>
              </a:ext>
            </a:extLst>
          </p:cNvPr>
          <p:cNvSpPr>
            <a:spLocks noChangeArrowheads="1"/>
          </p:cNvSpPr>
          <p:nvPr/>
        </p:nvSpPr>
        <p:spPr bwMode="auto">
          <a:xfrm>
            <a:off x="7620001" y="2489201"/>
            <a:ext cx="227013" cy="206375"/>
          </a:xfrm>
          <a:prstGeom prst="rect">
            <a:avLst/>
          </a:prstGeom>
          <a:solidFill>
            <a:srgbClr val="CC0000"/>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8" name="Rectangle 29">
            <a:extLst>
              <a:ext uri="{FF2B5EF4-FFF2-40B4-BE49-F238E27FC236}">
                <a16:creationId xmlns:a16="http://schemas.microsoft.com/office/drawing/2014/main" xmlns="" id="{C4585BED-99F3-A043-9272-0BD7B1066B67}"/>
              </a:ext>
            </a:extLst>
          </p:cNvPr>
          <p:cNvSpPr>
            <a:spLocks noChangeArrowheads="1"/>
          </p:cNvSpPr>
          <p:nvPr/>
        </p:nvSpPr>
        <p:spPr bwMode="auto">
          <a:xfrm>
            <a:off x="8161339" y="2359025"/>
            <a:ext cx="5802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Nice</a:t>
            </a:r>
            <a:endParaRPr lang="en-US" altLang="en-US"/>
          </a:p>
        </p:txBody>
      </p:sp>
      <p:sp>
        <p:nvSpPr>
          <p:cNvPr id="3079" name="Rectangle 30">
            <a:extLst>
              <a:ext uri="{FF2B5EF4-FFF2-40B4-BE49-F238E27FC236}">
                <a16:creationId xmlns:a16="http://schemas.microsoft.com/office/drawing/2014/main" xmlns="" id="{5672A93A-B134-CD42-B97C-9DF3ACDA7E56}"/>
              </a:ext>
            </a:extLst>
          </p:cNvPr>
          <p:cNvSpPr>
            <a:spLocks noChangeArrowheads="1"/>
          </p:cNvSpPr>
          <p:nvPr/>
        </p:nvSpPr>
        <p:spPr bwMode="auto">
          <a:xfrm>
            <a:off x="7620001" y="3402014"/>
            <a:ext cx="227013" cy="206375"/>
          </a:xfrm>
          <a:prstGeom prst="rect">
            <a:avLst/>
          </a:prstGeom>
          <a:solidFill>
            <a:srgbClr val="336699"/>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0" name="Rectangle 31">
            <a:extLst>
              <a:ext uri="{FF2B5EF4-FFF2-40B4-BE49-F238E27FC236}">
                <a16:creationId xmlns:a16="http://schemas.microsoft.com/office/drawing/2014/main" xmlns="" id="{BE4FA8FD-B1C7-A246-84E1-1F1BD63508AD}"/>
              </a:ext>
            </a:extLst>
          </p:cNvPr>
          <p:cNvSpPr>
            <a:spLocks noChangeArrowheads="1"/>
          </p:cNvSpPr>
          <p:nvPr/>
        </p:nvSpPr>
        <p:spPr bwMode="auto">
          <a:xfrm>
            <a:off x="8167689" y="3271838"/>
            <a:ext cx="63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Easy</a:t>
            </a:r>
            <a:endParaRPr lang="en-US" altLang="en-US"/>
          </a:p>
        </p:txBody>
      </p:sp>
      <p:sp>
        <p:nvSpPr>
          <p:cNvPr id="3081" name="Rectangle 32">
            <a:extLst>
              <a:ext uri="{FF2B5EF4-FFF2-40B4-BE49-F238E27FC236}">
                <a16:creationId xmlns:a16="http://schemas.microsoft.com/office/drawing/2014/main" xmlns="" id="{F01E7E00-B5C7-D24D-ACBB-3917E7C648A5}"/>
              </a:ext>
            </a:extLst>
          </p:cNvPr>
          <p:cNvSpPr>
            <a:spLocks noChangeArrowheads="1"/>
          </p:cNvSpPr>
          <p:nvPr/>
        </p:nvSpPr>
        <p:spPr bwMode="auto">
          <a:xfrm>
            <a:off x="7620001" y="4313238"/>
            <a:ext cx="227013" cy="207962"/>
          </a:xfrm>
          <a:prstGeom prst="rect">
            <a:avLst/>
          </a:prstGeom>
          <a:solidFill>
            <a:srgbClr val="003366"/>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2" name="Rectangle 33">
            <a:extLst>
              <a:ext uri="{FF2B5EF4-FFF2-40B4-BE49-F238E27FC236}">
                <a16:creationId xmlns:a16="http://schemas.microsoft.com/office/drawing/2014/main" xmlns="" id="{318F6FC6-29A0-264B-8A96-88A480B49066}"/>
              </a:ext>
            </a:extLst>
          </p:cNvPr>
          <p:cNvSpPr>
            <a:spLocks noChangeArrowheads="1"/>
          </p:cNvSpPr>
          <p:nvPr/>
        </p:nvSpPr>
        <p:spPr bwMode="auto">
          <a:xfrm>
            <a:off x="8188326" y="4184650"/>
            <a:ext cx="18700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Good Listener</a:t>
            </a:r>
          </a:p>
        </p:txBody>
      </p:sp>
      <p:sp>
        <p:nvSpPr>
          <p:cNvPr id="3083" name="Rectangle 35">
            <a:extLst>
              <a:ext uri="{FF2B5EF4-FFF2-40B4-BE49-F238E27FC236}">
                <a16:creationId xmlns:a16="http://schemas.microsoft.com/office/drawing/2014/main" xmlns="" id="{566C916A-5456-E34C-92D6-A5BBC2572159}"/>
              </a:ext>
            </a:extLst>
          </p:cNvPr>
          <p:cNvSpPr>
            <a:spLocks noChangeArrowheads="1"/>
          </p:cNvSpPr>
          <p:nvPr/>
        </p:nvSpPr>
        <p:spPr bwMode="auto">
          <a:xfrm>
            <a:off x="7620001" y="5226051"/>
            <a:ext cx="227013" cy="206375"/>
          </a:xfrm>
          <a:prstGeom prst="rect">
            <a:avLst/>
          </a:prstGeom>
          <a:solidFill>
            <a:srgbClr val="DDDDDD"/>
          </a:solidFill>
          <a:ln w="127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84" name="Rectangle 36">
            <a:extLst>
              <a:ext uri="{FF2B5EF4-FFF2-40B4-BE49-F238E27FC236}">
                <a16:creationId xmlns:a16="http://schemas.microsoft.com/office/drawing/2014/main" xmlns="" id="{65473A71-5A64-F345-B1F1-7946E7675C73}"/>
              </a:ext>
            </a:extLst>
          </p:cNvPr>
          <p:cNvSpPr>
            <a:spLocks noChangeArrowheads="1"/>
          </p:cNvSpPr>
          <p:nvPr/>
        </p:nvSpPr>
        <p:spPr bwMode="auto">
          <a:xfrm>
            <a:off x="8266113" y="5095875"/>
            <a:ext cx="11269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Friendly</a:t>
            </a:r>
            <a:endParaRPr lang="en-US" altLang="en-US"/>
          </a:p>
        </p:txBody>
      </p:sp>
      <p:sp>
        <p:nvSpPr>
          <p:cNvPr id="3085" name="Text Box 41">
            <a:extLst>
              <a:ext uri="{FF2B5EF4-FFF2-40B4-BE49-F238E27FC236}">
                <a16:creationId xmlns:a16="http://schemas.microsoft.com/office/drawing/2014/main" xmlns="" id="{F519892F-0889-DE49-9706-FC3B540C387B}"/>
              </a:ext>
            </a:extLst>
          </p:cNvPr>
          <p:cNvSpPr txBox="1">
            <a:spLocks noChangeArrowheads="1"/>
          </p:cNvSpPr>
          <p:nvPr/>
        </p:nvSpPr>
        <p:spPr bwMode="auto">
          <a:xfrm>
            <a:off x="1600200" y="6364288"/>
            <a:ext cx="7620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00" b="1">
                <a:solidFill>
                  <a:srgbClr val="FF0000"/>
                </a:solidFill>
              </a:rPr>
              <a:t>Nguồn: </a:t>
            </a:r>
            <a:r>
              <a:rPr lang="en-US" altLang="en-US"/>
              <a:t>Jamie Frank- the Iola-Scandinavia School</a:t>
            </a:r>
          </a:p>
        </p:txBody>
      </p:sp>
      <p:grpSp>
        <p:nvGrpSpPr>
          <p:cNvPr id="3086" name="Group 24">
            <a:extLst>
              <a:ext uri="{FF2B5EF4-FFF2-40B4-BE49-F238E27FC236}">
                <a16:creationId xmlns:a16="http://schemas.microsoft.com/office/drawing/2014/main" xmlns="" id="{7844913B-00E8-204A-82FF-A40AB43DDC3A}"/>
              </a:ext>
            </a:extLst>
          </p:cNvPr>
          <p:cNvGrpSpPr>
            <a:grpSpLocks/>
          </p:cNvGrpSpPr>
          <p:nvPr/>
        </p:nvGrpSpPr>
        <p:grpSpPr bwMode="auto">
          <a:xfrm>
            <a:off x="2317750" y="1676401"/>
            <a:ext cx="4387850" cy="4225925"/>
            <a:chOff x="-3276600" y="1676400"/>
            <a:chExt cx="4387850" cy="4225925"/>
          </a:xfrm>
        </p:grpSpPr>
        <p:grpSp>
          <p:nvGrpSpPr>
            <p:cNvPr id="3088" name="Group 23">
              <a:extLst>
                <a:ext uri="{FF2B5EF4-FFF2-40B4-BE49-F238E27FC236}">
                  <a16:creationId xmlns:a16="http://schemas.microsoft.com/office/drawing/2014/main" xmlns="" id="{8F204EA0-3384-3140-8957-013D770CB1DD}"/>
                </a:ext>
              </a:extLst>
            </p:cNvPr>
            <p:cNvGrpSpPr>
              <a:grpSpLocks/>
            </p:cNvGrpSpPr>
            <p:nvPr/>
          </p:nvGrpSpPr>
          <p:grpSpPr bwMode="auto">
            <a:xfrm>
              <a:off x="-3276600" y="1676400"/>
              <a:ext cx="4387850" cy="4225925"/>
              <a:chOff x="1555750" y="2251075"/>
              <a:chExt cx="2984500" cy="2881313"/>
            </a:xfrm>
          </p:grpSpPr>
          <p:sp>
            <p:nvSpPr>
              <p:cNvPr id="3092" name="Freeform 12">
                <a:extLst>
                  <a:ext uri="{FF2B5EF4-FFF2-40B4-BE49-F238E27FC236}">
                    <a16:creationId xmlns:a16="http://schemas.microsoft.com/office/drawing/2014/main" xmlns="" id="{18833DA9-4A66-3A4C-9CCB-36F3D2A44ED4}"/>
                  </a:ext>
                </a:extLst>
              </p:cNvPr>
              <p:cNvSpPr>
                <a:spLocks/>
              </p:cNvSpPr>
              <p:nvPr/>
            </p:nvSpPr>
            <p:spPr bwMode="auto">
              <a:xfrm>
                <a:off x="1739900" y="3708400"/>
                <a:ext cx="2614613" cy="1423988"/>
              </a:xfrm>
              <a:custGeom>
                <a:avLst/>
                <a:gdLst>
                  <a:gd name="T0" fmla="*/ 0 w 84"/>
                  <a:gd name="T1" fmla="*/ 2147483647 h 47"/>
                  <a:gd name="T2" fmla="*/ 2147483647 w 84"/>
                  <a:gd name="T3" fmla="*/ 2147483647 h 47"/>
                  <a:gd name="T4" fmla="*/ 2147483647 w 84"/>
                  <a:gd name="T5" fmla="*/ 2147483647 h 47"/>
                  <a:gd name="T6" fmla="*/ 2147483647 w 84"/>
                  <a:gd name="T7" fmla="*/ 0 h 47"/>
                  <a:gd name="T8" fmla="*/ 0 w 84"/>
                  <a:gd name="T9" fmla="*/ 2147483647 h 47"/>
                  <a:gd name="T10" fmla="*/ 0 60000 65536"/>
                  <a:gd name="T11" fmla="*/ 0 60000 65536"/>
                  <a:gd name="T12" fmla="*/ 0 60000 65536"/>
                  <a:gd name="T13" fmla="*/ 0 60000 65536"/>
                  <a:gd name="T14" fmla="*/ 0 60000 65536"/>
                  <a:gd name="T15" fmla="*/ 0 w 84"/>
                  <a:gd name="T16" fmla="*/ 0 h 47"/>
                  <a:gd name="T17" fmla="*/ 84 w 84"/>
                  <a:gd name="T18" fmla="*/ 47 h 47"/>
                </a:gdLst>
                <a:ahLst/>
                <a:cxnLst>
                  <a:cxn ang="T10">
                    <a:pos x="T0" y="T1"/>
                  </a:cxn>
                  <a:cxn ang="T11">
                    <a:pos x="T2" y="T3"/>
                  </a:cxn>
                  <a:cxn ang="T12">
                    <a:pos x="T4" y="T5"/>
                  </a:cxn>
                  <a:cxn ang="T13">
                    <a:pos x="T6" y="T7"/>
                  </a:cxn>
                  <a:cxn ang="T14">
                    <a:pos x="T8" y="T9"/>
                  </a:cxn>
                </a:cxnLst>
                <a:rect l="T15" t="T16" r="T17" b="T18"/>
                <a:pathLst>
                  <a:path w="84" h="47">
                    <a:moveTo>
                      <a:pt x="0" y="22"/>
                    </a:moveTo>
                    <a:cubicBezTo>
                      <a:pt x="8" y="38"/>
                      <a:pt x="24" y="47"/>
                      <a:pt x="42" y="47"/>
                    </a:cubicBezTo>
                    <a:cubicBezTo>
                      <a:pt x="60" y="47"/>
                      <a:pt x="76" y="38"/>
                      <a:pt x="84" y="22"/>
                    </a:cubicBezTo>
                    <a:lnTo>
                      <a:pt x="42" y="0"/>
                    </a:lnTo>
                    <a:lnTo>
                      <a:pt x="0" y="22"/>
                    </a:lnTo>
                    <a:close/>
                  </a:path>
                </a:pathLst>
              </a:custGeom>
              <a:solidFill>
                <a:srgbClr val="CC0000"/>
              </a:solidFill>
              <a:ln w="12700">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3" name="Freeform 11">
                <a:extLst>
                  <a:ext uri="{FF2B5EF4-FFF2-40B4-BE49-F238E27FC236}">
                    <a16:creationId xmlns:a16="http://schemas.microsoft.com/office/drawing/2014/main" xmlns="" id="{80589117-3C2C-C74A-8FDF-7EF6977B5A0E}"/>
                  </a:ext>
                </a:extLst>
              </p:cNvPr>
              <p:cNvSpPr>
                <a:spLocks/>
              </p:cNvSpPr>
              <p:nvPr/>
            </p:nvSpPr>
            <p:spPr bwMode="auto">
              <a:xfrm>
                <a:off x="3044825" y="2251075"/>
                <a:ext cx="1495425" cy="2124075"/>
              </a:xfrm>
              <a:custGeom>
                <a:avLst/>
                <a:gdLst>
                  <a:gd name="T0" fmla="*/ 2147483647 w 48"/>
                  <a:gd name="T1" fmla="*/ 2147483647 h 70"/>
                  <a:gd name="T2" fmla="*/ 2147483647 w 48"/>
                  <a:gd name="T3" fmla="*/ 2147483647 h 70"/>
                  <a:gd name="T4" fmla="*/ 0 w 48"/>
                  <a:gd name="T5" fmla="*/ 2147483647 h 70"/>
                  <a:gd name="T6" fmla="*/ 0 w 48"/>
                  <a:gd name="T7" fmla="*/ 2147483647 h 70"/>
                  <a:gd name="T8" fmla="*/ 0 w 48"/>
                  <a:gd name="T9" fmla="*/ 2147483647 h 70"/>
                  <a:gd name="T10" fmla="*/ 2147483647 w 48"/>
                  <a:gd name="T11" fmla="*/ 2147483647 h 70"/>
                  <a:gd name="T12" fmla="*/ 0 60000 65536"/>
                  <a:gd name="T13" fmla="*/ 0 60000 65536"/>
                  <a:gd name="T14" fmla="*/ 0 60000 65536"/>
                  <a:gd name="T15" fmla="*/ 0 60000 65536"/>
                  <a:gd name="T16" fmla="*/ 0 60000 65536"/>
                  <a:gd name="T17" fmla="*/ 0 60000 65536"/>
                  <a:gd name="T18" fmla="*/ 0 w 48"/>
                  <a:gd name="T19" fmla="*/ 0 h 70"/>
                  <a:gd name="T20" fmla="*/ 48 w 4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48" h="70">
                    <a:moveTo>
                      <a:pt x="42" y="70"/>
                    </a:moveTo>
                    <a:cubicBezTo>
                      <a:pt x="46" y="63"/>
                      <a:pt x="48" y="56"/>
                      <a:pt x="48" y="48"/>
                    </a:cubicBezTo>
                    <a:cubicBezTo>
                      <a:pt x="48" y="22"/>
                      <a:pt x="26" y="1"/>
                      <a:pt x="0" y="1"/>
                    </a:cubicBezTo>
                    <a:cubicBezTo>
                      <a:pt x="0" y="0"/>
                      <a:pt x="0" y="1"/>
                      <a:pt x="0" y="1"/>
                    </a:cubicBezTo>
                    <a:lnTo>
                      <a:pt x="0" y="48"/>
                    </a:lnTo>
                    <a:lnTo>
                      <a:pt x="42" y="70"/>
                    </a:lnTo>
                    <a:close/>
                  </a:path>
                </a:pathLst>
              </a:custGeom>
              <a:solidFill>
                <a:srgbClr val="A3B2C1"/>
              </a:solidFill>
              <a:ln w="12700">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4" name="Freeform 13">
                <a:extLst>
                  <a:ext uri="{FF2B5EF4-FFF2-40B4-BE49-F238E27FC236}">
                    <a16:creationId xmlns:a16="http://schemas.microsoft.com/office/drawing/2014/main" xmlns="" id="{B975EBA2-AC7D-3A4C-A537-03DB82DB68B6}"/>
                  </a:ext>
                </a:extLst>
              </p:cNvPr>
              <p:cNvSpPr>
                <a:spLocks/>
              </p:cNvSpPr>
              <p:nvPr/>
            </p:nvSpPr>
            <p:spPr bwMode="auto">
              <a:xfrm>
                <a:off x="1555750" y="3524250"/>
                <a:ext cx="1489075" cy="850900"/>
              </a:xfrm>
              <a:custGeom>
                <a:avLst/>
                <a:gdLst>
                  <a:gd name="T0" fmla="*/ 2147483647 w 48"/>
                  <a:gd name="T1" fmla="*/ 0 h 28"/>
                  <a:gd name="T2" fmla="*/ 2147483647 w 48"/>
                  <a:gd name="T3" fmla="*/ 2147483647 h 28"/>
                  <a:gd name="T4" fmla="*/ 2147483647 w 48"/>
                  <a:gd name="T5" fmla="*/ 2147483647 h 28"/>
                  <a:gd name="T6" fmla="*/ 2147483647 w 48"/>
                  <a:gd name="T7" fmla="*/ 2147483647 h 28"/>
                  <a:gd name="T8" fmla="*/ 2147483647 w 48"/>
                  <a:gd name="T9" fmla="*/ 0 h 28"/>
                  <a:gd name="T10" fmla="*/ 0 60000 65536"/>
                  <a:gd name="T11" fmla="*/ 0 60000 65536"/>
                  <a:gd name="T12" fmla="*/ 0 60000 65536"/>
                  <a:gd name="T13" fmla="*/ 0 60000 65536"/>
                  <a:gd name="T14" fmla="*/ 0 60000 65536"/>
                  <a:gd name="T15" fmla="*/ 0 w 48"/>
                  <a:gd name="T16" fmla="*/ 0 h 28"/>
                  <a:gd name="T17" fmla="*/ 48 w 48"/>
                  <a:gd name="T18" fmla="*/ 28 h 28"/>
                </a:gdLst>
                <a:ahLst/>
                <a:cxnLst>
                  <a:cxn ang="T10">
                    <a:pos x="T0" y="T1"/>
                  </a:cxn>
                  <a:cxn ang="T11">
                    <a:pos x="T2" y="T3"/>
                  </a:cxn>
                  <a:cxn ang="T12">
                    <a:pos x="T4" y="T5"/>
                  </a:cxn>
                  <a:cxn ang="T13">
                    <a:pos x="T6" y="T7"/>
                  </a:cxn>
                  <a:cxn ang="T14">
                    <a:pos x="T8" y="T9"/>
                  </a:cxn>
                </a:cxnLst>
                <a:rect l="T15" t="T16" r="T17" b="T18"/>
                <a:pathLst>
                  <a:path w="48" h="28">
                    <a:moveTo>
                      <a:pt x="1" y="0"/>
                    </a:moveTo>
                    <a:cubicBezTo>
                      <a:pt x="1" y="2"/>
                      <a:pt x="1" y="4"/>
                      <a:pt x="1" y="6"/>
                    </a:cubicBezTo>
                    <a:cubicBezTo>
                      <a:pt x="0" y="14"/>
                      <a:pt x="2" y="21"/>
                      <a:pt x="6" y="28"/>
                    </a:cubicBezTo>
                    <a:lnTo>
                      <a:pt x="48" y="6"/>
                    </a:lnTo>
                    <a:lnTo>
                      <a:pt x="1" y="0"/>
                    </a:lnTo>
                    <a:close/>
                  </a:path>
                </a:pathLst>
              </a:custGeom>
              <a:solidFill>
                <a:srgbClr val="336699"/>
              </a:solidFill>
              <a:ln w="12700">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5" name="Freeform 14">
                <a:extLst>
                  <a:ext uri="{FF2B5EF4-FFF2-40B4-BE49-F238E27FC236}">
                    <a16:creationId xmlns:a16="http://schemas.microsoft.com/office/drawing/2014/main" xmlns="" id="{07CC6738-8C51-D548-9646-8F5EF84EAE2A}"/>
                  </a:ext>
                </a:extLst>
              </p:cNvPr>
              <p:cNvSpPr>
                <a:spLocks/>
              </p:cNvSpPr>
              <p:nvPr/>
            </p:nvSpPr>
            <p:spPr bwMode="auto">
              <a:xfrm>
                <a:off x="1582738" y="2524125"/>
                <a:ext cx="1462087" cy="1184275"/>
              </a:xfrm>
              <a:custGeom>
                <a:avLst/>
                <a:gdLst>
                  <a:gd name="T0" fmla="*/ 2147483647 w 47"/>
                  <a:gd name="T1" fmla="*/ 0 h 39"/>
                  <a:gd name="T2" fmla="*/ 0 w 47"/>
                  <a:gd name="T3" fmla="*/ 2147483647 h 39"/>
                  <a:gd name="T4" fmla="*/ 2147483647 w 47"/>
                  <a:gd name="T5" fmla="*/ 2147483647 h 39"/>
                  <a:gd name="T6" fmla="*/ 2147483647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19" y="0"/>
                    </a:moveTo>
                    <a:cubicBezTo>
                      <a:pt x="9" y="8"/>
                      <a:pt x="2" y="20"/>
                      <a:pt x="0" y="33"/>
                    </a:cubicBezTo>
                    <a:lnTo>
                      <a:pt x="47" y="39"/>
                    </a:lnTo>
                    <a:lnTo>
                      <a:pt x="19" y="0"/>
                    </a:lnTo>
                    <a:close/>
                  </a:path>
                </a:pathLst>
              </a:custGeom>
              <a:solidFill>
                <a:srgbClr val="003366"/>
              </a:solidFill>
              <a:ln w="12700">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6" name="Freeform 15">
                <a:extLst>
                  <a:ext uri="{FF2B5EF4-FFF2-40B4-BE49-F238E27FC236}">
                    <a16:creationId xmlns:a16="http://schemas.microsoft.com/office/drawing/2014/main" xmlns="" id="{BECAC26F-D4D6-B941-8D3C-C314A730AE02}"/>
                  </a:ext>
                </a:extLst>
              </p:cNvPr>
              <p:cNvSpPr>
                <a:spLocks/>
              </p:cNvSpPr>
              <p:nvPr/>
            </p:nvSpPr>
            <p:spPr bwMode="auto">
              <a:xfrm>
                <a:off x="2173288" y="2281238"/>
                <a:ext cx="871537" cy="1427162"/>
              </a:xfrm>
              <a:custGeom>
                <a:avLst/>
                <a:gdLst>
                  <a:gd name="T0" fmla="*/ 2147483647 w 28"/>
                  <a:gd name="T1" fmla="*/ 0 h 47"/>
                  <a:gd name="T2" fmla="*/ 0 w 28"/>
                  <a:gd name="T3" fmla="*/ 2147483647 h 47"/>
                  <a:gd name="T4" fmla="*/ 2147483647 w 28"/>
                  <a:gd name="T5" fmla="*/ 2147483647 h 47"/>
                  <a:gd name="T6" fmla="*/ 2147483647 w 28"/>
                  <a:gd name="T7" fmla="*/ 0 h 47"/>
                  <a:gd name="T8" fmla="*/ 0 60000 65536"/>
                  <a:gd name="T9" fmla="*/ 0 60000 65536"/>
                  <a:gd name="T10" fmla="*/ 0 60000 65536"/>
                  <a:gd name="T11" fmla="*/ 0 60000 65536"/>
                  <a:gd name="T12" fmla="*/ 0 w 28"/>
                  <a:gd name="T13" fmla="*/ 0 h 47"/>
                  <a:gd name="T14" fmla="*/ 28 w 28"/>
                  <a:gd name="T15" fmla="*/ 47 h 47"/>
                </a:gdLst>
                <a:ahLst/>
                <a:cxnLst>
                  <a:cxn ang="T8">
                    <a:pos x="T0" y="T1"/>
                  </a:cxn>
                  <a:cxn ang="T9">
                    <a:pos x="T2" y="T3"/>
                  </a:cxn>
                  <a:cxn ang="T10">
                    <a:pos x="T4" y="T5"/>
                  </a:cxn>
                  <a:cxn ang="T11">
                    <a:pos x="T6" y="T7"/>
                  </a:cxn>
                </a:cxnLst>
                <a:rect l="T12" t="T13" r="T14" b="T15"/>
                <a:pathLst>
                  <a:path w="28" h="47">
                    <a:moveTo>
                      <a:pt x="28" y="0"/>
                    </a:moveTo>
                    <a:cubicBezTo>
                      <a:pt x="18" y="0"/>
                      <a:pt x="8" y="3"/>
                      <a:pt x="0" y="8"/>
                    </a:cubicBezTo>
                    <a:lnTo>
                      <a:pt x="28" y="47"/>
                    </a:lnTo>
                    <a:lnTo>
                      <a:pt x="28" y="0"/>
                    </a:lnTo>
                    <a:close/>
                  </a:path>
                </a:pathLst>
              </a:custGeom>
              <a:solidFill>
                <a:srgbClr val="DDDDDD"/>
              </a:solidFill>
              <a:ln w="12700">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97" name="Rectangle 23">
                <a:extLst>
                  <a:ext uri="{FF2B5EF4-FFF2-40B4-BE49-F238E27FC236}">
                    <a16:creationId xmlns:a16="http://schemas.microsoft.com/office/drawing/2014/main" xmlns="" id="{2455AC77-A07E-4243-A5E4-EE9ECA72EEFB}"/>
                  </a:ext>
                </a:extLst>
              </p:cNvPr>
              <p:cNvSpPr>
                <a:spLocks noChangeArrowheads="1"/>
              </p:cNvSpPr>
              <p:nvPr/>
            </p:nvSpPr>
            <p:spPr bwMode="auto">
              <a:xfrm>
                <a:off x="1828800" y="2971800"/>
                <a:ext cx="418683" cy="251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FF0000"/>
                    </a:solidFill>
                    <a:latin typeface="Times New Roman" panose="02020603050405020304" pitchFamily="18" charset="0"/>
                  </a:rPr>
                  <a:t>13%</a:t>
                </a:r>
                <a:endParaRPr lang="en-US" altLang="en-US">
                  <a:solidFill>
                    <a:srgbClr val="FF0000"/>
                  </a:solidFill>
                </a:endParaRPr>
              </a:p>
            </p:txBody>
          </p:sp>
        </p:grpSp>
        <p:sp>
          <p:nvSpPr>
            <p:cNvPr id="3089" name="Rectangle 24">
              <a:extLst>
                <a:ext uri="{FF2B5EF4-FFF2-40B4-BE49-F238E27FC236}">
                  <a16:creationId xmlns:a16="http://schemas.microsoft.com/office/drawing/2014/main" xmlns="" id="{87212ACF-92CE-304D-986D-001BA16C2DEC}"/>
                </a:ext>
              </a:extLst>
            </p:cNvPr>
            <p:cNvSpPr>
              <a:spLocks noChangeArrowheads="1"/>
            </p:cNvSpPr>
            <p:nvPr/>
          </p:nvSpPr>
          <p:spPr bwMode="auto">
            <a:xfrm>
              <a:off x="-1905000" y="2209800"/>
              <a:ext cx="6155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10%</a:t>
              </a:r>
              <a:endParaRPr lang="en-US" altLang="en-US"/>
            </a:p>
          </p:txBody>
        </p:sp>
        <p:sp>
          <p:nvSpPr>
            <p:cNvPr id="3090" name="Rectangle 20">
              <a:extLst>
                <a:ext uri="{FF2B5EF4-FFF2-40B4-BE49-F238E27FC236}">
                  <a16:creationId xmlns:a16="http://schemas.microsoft.com/office/drawing/2014/main" xmlns="" id="{0873BC7D-E92C-0941-9CA1-BEBE0625C142}"/>
                </a:ext>
              </a:extLst>
            </p:cNvPr>
            <p:cNvSpPr>
              <a:spLocks noChangeArrowheads="1"/>
            </p:cNvSpPr>
            <p:nvPr/>
          </p:nvSpPr>
          <p:spPr bwMode="auto">
            <a:xfrm>
              <a:off x="-228600" y="3048000"/>
              <a:ext cx="6111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latin typeface="Times New Roman" panose="02020603050405020304" pitchFamily="18" charset="0"/>
                </a:rPr>
                <a:t>33%</a:t>
              </a:r>
              <a:endParaRPr lang="en-US" altLang="en-US"/>
            </a:p>
          </p:txBody>
        </p:sp>
        <p:sp>
          <p:nvSpPr>
            <p:cNvPr id="3091" name="Rectangle 22">
              <a:extLst>
                <a:ext uri="{FF2B5EF4-FFF2-40B4-BE49-F238E27FC236}">
                  <a16:creationId xmlns:a16="http://schemas.microsoft.com/office/drawing/2014/main" xmlns="" id="{38DEF9CA-0539-0441-AA9B-3E25E7F3783A}"/>
                </a:ext>
              </a:extLst>
            </p:cNvPr>
            <p:cNvSpPr>
              <a:spLocks noChangeArrowheads="1"/>
            </p:cNvSpPr>
            <p:nvPr/>
          </p:nvSpPr>
          <p:spPr bwMode="auto">
            <a:xfrm>
              <a:off x="-2971800" y="3825875"/>
              <a:ext cx="6155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10%</a:t>
              </a:r>
              <a:endParaRPr lang="en-US" altLang="en-US"/>
            </a:p>
          </p:txBody>
        </p:sp>
      </p:grpSp>
      <p:sp>
        <p:nvSpPr>
          <p:cNvPr id="3087" name="Rectangle 21">
            <a:extLst>
              <a:ext uri="{FF2B5EF4-FFF2-40B4-BE49-F238E27FC236}">
                <a16:creationId xmlns:a16="http://schemas.microsoft.com/office/drawing/2014/main" xmlns="" id="{A3BE7FA3-E184-CD48-BF56-11367D87D0B4}"/>
              </a:ext>
            </a:extLst>
          </p:cNvPr>
          <p:cNvSpPr>
            <a:spLocks noChangeArrowheads="1"/>
          </p:cNvSpPr>
          <p:nvPr/>
        </p:nvSpPr>
        <p:spPr bwMode="auto">
          <a:xfrm>
            <a:off x="4189414" y="4664075"/>
            <a:ext cx="6155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a:solidFill>
                  <a:srgbClr val="000000"/>
                </a:solidFill>
                <a:latin typeface="Times New Roman" panose="02020603050405020304" pitchFamily="18" charset="0"/>
              </a:rPr>
              <a:t>34%</a:t>
            </a:r>
            <a:endParaRPr lang="en-US" altLang="en-US"/>
          </a:p>
        </p:txBody>
      </p:sp>
    </p:spTree>
    <p:extLst>
      <p:ext uri="{BB962C8B-B14F-4D97-AF65-F5344CB8AC3E}">
        <p14:creationId xmlns:p14="http://schemas.microsoft.com/office/powerpoint/2010/main" xmlns="" val="3901807496"/>
      </p:ext>
    </p:extLst>
  </p:cSld>
  <p:clrMapOvr>
    <a:masterClrMapping/>
  </p:clrMapOvr>
  <p:transition>
    <p:check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05045-E429-5A46-82C1-700D008788A7}"/>
              </a:ext>
            </a:extLst>
          </p:cNvPr>
          <p:cNvSpPr>
            <a:spLocks noGrp="1"/>
          </p:cNvSpPr>
          <p:nvPr>
            <p:ph type="title"/>
          </p:nvPr>
        </p:nvSpPr>
        <p:spPr>
          <a:xfrm>
            <a:off x="1324284" y="973668"/>
            <a:ext cx="8761413" cy="706964"/>
          </a:xfrm>
        </p:spPr>
        <p:txBody>
          <a:bodyPr/>
          <a:lstStyle/>
          <a:p>
            <a:pPr algn="ctr"/>
            <a:r>
              <a:rPr lang="en-US" b="1" dirty="0"/>
              <a:t>THỰC HÀNH XỬ LÍ TÌNH HUỐNG</a:t>
            </a:r>
          </a:p>
        </p:txBody>
      </p:sp>
      <p:sp>
        <p:nvSpPr>
          <p:cNvPr id="3" name="Content Placeholder 2">
            <a:extLst>
              <a:ext uri="{FF2B5EF4-FFF2-40B4-BE49-F238E27FC236}">
                <a16:creationId xmlns:a16="http://schemas.microsoft.com/office/drawing/2014/main" xmlns="" id="{398BA3C5-1C42-C743-A223-E377B6411901}"/>
              </a:ext>
            </a:extLst>
          </p:cNvPr>
          <p:cNvSpPr>
            <a:spLocks noGrp="1"/>
          </p:cNvSpPr>
          <p:nvPr>
            <p:ph idx="1"/>
          </p:nvPr>
        </p:nvSpPr>
        <p:spPr/>
        <p:txBody>
          <a:bodyPr/>
          <a:lstStyle/>
          <a:p>
            <a:r>
              <a:rPr lang="en-US" dirty="0"/>
              <a:t>Chia </a:t>
            </a:r>
            <a:r>
              <a:rPr lang="en-US" dirty="0" err="1"/>
              <a:t>nhóm</a:t>
            </a:r>
            <a:r>
              <a:rPr lang="en-US" dirty="0"/>
              <a:t>: 6 </a:t>
            </a:r>
            <a:r>
              <a:rPr lang="en-US" dirty="0" err="1"/>
              <a:t>người</a:t>
            </a:r>
            <a:r>
              <a:rPr lang="en-US" dirty="0"/>
              <a:t>/1 </a:t>
            </a:r>
            <a:r>
              <a:rPr lang="en-US" dirty="0" err="1"/>
              <a:t>nhóm</a:t>
            </a:r>
            <a:endParaRPr lang="en-US" dirty="0"/>
          </a:p>
          <a:p>
            <a:r>
              <a:rPr lang="en-US" dirty="0" err="1"/>
              <a:t>Nội</a:t>
            </a:r>
            <a:r>
              <a:rPr lang="en-US" dirty="0"/>
              <a:t> dung </a:t>
            </a:r>
          </a:p>
          <a:p>
            <a:pPr lvl="1"/>
            <a:r>
              <a:rPr lang="en-US" dirty="0" err="1"/>
              <a:t>Lựa</a:t>
            </a:r>
            <a:r>
              <a:rPr lang="en-US" dirty="0"/>
              <a:t> </a:t>
            </a:r>
            <a:r>
              <a:rPr lang="en-US" dirty="0" err="1"/>
              <a:t>chọn</a:t>
            </a:r>
            <a:r>
              <a:rPr lang="en-US" dirty="0"/>
              <a:t> </a:t>
            </a:r>
            <a:r>
              <a:rPr lang="en-US" dirty="0" err="1"/>
              <a:t>tình</a:t>
            </a:r>
            <a:r>
              <a:rPr lang="en-US" dirty="0"/>
              <a:t> </a:t>
            </a:r>
            <a:r>
              <a:rPr lang="en-US" dirty="0" err="1"/>
              <a:t>huống</a:t>
            </a:r>
            <a:r>
              <a:rPr lang="en-US" dirty="0"/>
              <a:t> </a:t>
            </a:r>
            <a:r>
              <a:rPr lang="en-US" dirty="0" err="1"/>
              <a:t>và</a:t>
            </a:r>
            <a:r>
              <a:rPr lang="en-US" dirty="0"/>
              <a:t> </a:t>
            </a:r>
            <a:r>
              <a:rPr lang="en-US" dirty="0" err="1"/>
              <a:t>xử</a:t>
            </a:r>
            <a:r>
              <a:rPr lang="en-US" dirty="0"/>
              <a:t> </a:t>
            </a:r>
            <a:r>
              <a:rPr lang="en-US" dirty="0" err="1"/>
              <a:t>lí</a:t>
            </a:r>
            <a:r>
              <a:rPr lang="en-US" dirty="0"/>
              <a:t> </a:t>
            </a:r>
            <a:r>
              <a:rPr lang="en-US" dirty="0" err="1"/>
              <a:t>theo</a:t>
            </a:r>
            <a:r>
              <a:rPr lang="en-US" dirty="0"/>
              <a:t> </a:t>
            </a:r>
            <a:r>
              <a:rPr lang="en-US" dirty="0" err="1"/>
              <a:t>các</a:t>
            </a:r>
            <a:r>
              <a:rPr lang="en-US" dirty="0"/>
              <a:t> </a:t>
            </a:r>
            <a:r>
              <a:rPr lang="en-US" dirty="0" err="1"/>
              <a:t>nguyên</a:t>
            </a:r>
            <a:r>
              <a:rPr lang="en-US" dirty="0"/>
              <a:t> </a:t>
            </a:r>
            <a:r>
              <a:rPr lang="en-US" dirty="0" err="1"/>
              <a:t>tắc</a:t>
            </a:r>
            <a:r>
              <a:rPr lang="en-US" dirty="0"/>
              <a:t> </a:t>
            </a:r>
            <a:r>
              <a:rPr lang="en-US" dirty="0" err="1"/>
              <a:t>trên</a:t>
            </a:r>
            <a:endParaRPr lang="en-US" dirty="0"/>
          </a:p>
          <a:p>
            <a:r>
              <a:rPr lang="en-US" dirty="0" err="1"/>
              <a:t>Hình</a:t>
            </a:r>
            <a:r>
              <a:rPr lang="en-US" dirty="0"/>
              <a:t> </a:t>
            </a:r>
            <a:r>
              <a:rPr lang="en-US" dirty="0" err="1"/>
              <a:t>thức</a:t>
            </a:r>
            <a:r>
              <a:rPr lang="en-US" dirty="0"/>
              <a:t>: </a:t>
            </a:r>
            <a:r>
              <a:rPr lang="en-US" dirty="0" err="1"/>
              <a:t>đóng</a:t>
            </a:r>
            <a:r>
              <a:rPr lang="en-US" dirty="0"/>
              <a:t> </a:t>
            </a:r>
            <a:r>
              <a:rPr lang="en-US" dirty="0" err="1"/>
              <a:t>vai</a:t>
            </a:r>
            <a:endParaRPr lang="en-US" dirty="0"/>
          </a:p>
        </p:txBody>
      </p:sp>
    </p:spTree>
    <p:extLst>
      <p:ext uri="{BB962C8B-B14F-4D97-AF65-F5344CB8AC3E}">
        <p14:creationId xmlns:p14="http://schemas.microsoft.com/office/powerpoint/2010/main" xmlns="" val="2816460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F4225-8705-9F40-81E0-41D36DC1ED5B}"/>
              </a:ext>
            </a:extLst>
          </p:cNvPr>
          <p:cNvSpPr>
            <a:spLocks noGrp="1"/>
          </p:cNvSpPr>
          <p:nvPr>
            <p:ph type="title"/>
          </p:nvPr>
        </p:nvSpPr>
        <p:spPr/>
        <p:txBody>
          <a:bodyPr/>
          <a:lstStyle/>
          <a:p>
            <a:r>
              <a:rPr lang="en-US" dirty="0" err="1"/>
              <a:t>Tình</a:t>
            </a:r>
            <a:r>
              <a:rPr lang="en-US" dirty="0"/>
              <a:t> </a:t>
            </a:r>
            <a:r>
              <a:rPr lang="en-US" dirty="0" err="1"/>
              <a:t>huống</a:t>
            </a:r>
            <a:r>
              <a:rPr lang="en-US" dirty="0"/>
              <a:t> </a:t>
            </a:r>
            <a:r>
              <a:rPr lang="en-US" dirty="0" err="1"/>
              <a:t>giữa</a:t>
            </a:r>
            <a:r>
              <a:rPr lang="en-US" dirty="0"/>
              <a:t> GV - HS</a:t>
            </a:r>
          </a:p>
        </p:txBody>
      </p:sp>
      <p:sp>
        <p:nvSpPr>
          <p:cNvPr id="3" name="Content Placeholder 2">
            <a:extLst>
              <a:ext uri="{FF2B5EF4-FFF2-40B4-BE49-F238E27FC236}">
                <a16:creationId xmlns:a16="http://schemas.microsoft.com/office/drawing/2014/main" xmlns="" id="{73F6338C-C4B2-D648-A4B0-023BBAAC1301}"/>
              </a:ext>
            </a:extLst>
          </p:cNvPr>
          <p:cNvSpPr>
            <a:spLocks noGrp="1"/>
          </p:cNvSpPr>
          <p:nvPr>
            <p:ph idx="1"/>
          </p:nvPr>
        </p:nvSpPr>
        <p:spPr/>
        <p:txBody>
          <a:bodyPr/>
          <a:lstStyle/>
          <a:p>
            <a:r>
              <a:rPr lang="en-US" dirty="0" err="1"/>
              <a:t>Học</a:t>
            </a:r>
            <a:r>
              <a:rPr lang="en-US" dirty="0"/>
              <a:t> </a:t>
            </a:r>
            <a:r>
              <a:rPr lang="en-US" dirty="0" err="1"/>
              <a:t>sinh</a:t>
            </a:r>
            <a:r>
              <a:rPr lang="en-US" dirty="0"/>
              <a:t> tan </a:t>
            </a:r>
            <a:r>
              <a:rPr lang="en-US" dirty="0" err="1"/>
              <a:t>học</a:t>
            </a:r>
            <a:r>
              <a:rPr lang="en-US" dirty="0"/>
              <a:t>, </a:t>
            </a:r>
            <a:r>
              <a:rPr lang="en-US" dirty="0" err="1"/>
              <a:t>đi</a:t>
            </a:r>
            <a:r>
              <a:rPr lang="en-US" dirty="0"/>
              <a:t> </a:t>
            </a:r>
            <a:r>
              <a:rPr lang="en-US" dirty="0" err="1"/>
              <a:t>trong</a:t>
            </a:r>
            <a:r>
              <a:rPr lang="en-US" dirty="0"/>
              <a:t> </a:t>
            </a:r>
            <a:r>
              <a:rPr lang="en-US" dirty="0" err="1"/>
              <a:t>sân</a:t>
            </a:r>
            <a:r>
              <a:rPr lang="en-US" dirty="0"/>
              <a:t> </a:t>
            </a:r>
            <a:r>
              <a:rPr lang="en-US" dirty="0" err="1"/>
              <a:t>trường</a:t>
            </a:r>
            <a:r>
              <a:rPr lang="en-US" dirty="0"/>
              <a:t> </a:t>
            </a:r>
            <a:r>
              <a:rPr lang="en-US" dirty="0" err="1"/>
              <a:t>và</a:t>
            </a:r>
            <a:r>
              <a:rPr lang="en-US" dirty="0"/>
              <a:t> </a:t>
            </a:r>
            <a:r>
              <a:rPr lang="en-US" dirty="0" err="1"/>
              <a:t>nói</a:t>
            </a:r>
            <a:r>
              <a:rPr lang="en-US" dirty="0"/>
              <a:t> </a:t>
            </a:r>
            <a:r>
              <a:rPr lang="en-US" dirty="0" err="1"/>
              <a:t>xấu</a:t>
            </a:r>
            <a:r>
              <a:rPr lang="en-US" dirty="0"/>
              <a:t> GV (</a:t>
            </a:r>
            <a:r>
              <a:rPr lang="en-US" dirty="0" err="1"/>
              <a:t>bạn</a:t>
            </a:r>
            <a:r>
              <a:rPr lang="en-US" dirty="0"/>
              <a:t>), </a:t>
            </a:r>
            <a:r>
              <a:rPr lang="en-US" dirty="0" err="1"/>
              <a:t>lúc</a:t>
            </a:r>
            <a:r>
              <a:rPr lang="en-US" dirty="0"/>
              <a:t> </a:t>
            </a:r>
            <a:r>
              <a:rPr lang="en-US" dirty="0" err="1"/>
              <a:t>đó</a:t>
            </a:r>
            <a:r>
              <a:rPr lang="en-US" dirty="0"/>
              <a:t> </a:t>
            </a:r>
            <a:r>
              <a:rPr lang="en-US" dirty="0" err="1"/>
              <a:t>bạn</a:t>
            </a:r>
            <a:r>
              <a:rPr lang="en-US" dirty="0"/>
              <a:t> </a:t>
            </a:r>
            <a:r>
              <a:rPr lang="en-US" dirty="0" err="1"/>
              <a:t>đi</a:t>
            </a:r>
            <a:r>
              <a:rPr lang="en-US" dirty="0"/>
              <a:t> </a:t>
            </a:r>
            <a:r>
              <a:rPr lang="en-US" dirty="0" err="1"/>
              <a:t>sau</a:t>
            </a:r>
            <a:r>
              <a:rPr lang="en-US" dirty="0"/>
              <a:t> </a:t>
            </a:r>
            <a:r>
              <a:rPr lang="en-US" dirty="0" err="1"/>
              <a:t>các</a:t>
            </a:r>
            <a:r>
              <a:rPr lang="en-US" dirty="0"/>
              <a:t> </a:t>
            </a:r>
            <a:r>
              <a:rPr lang="en-US" dirty="0" err="1"/>
              <a:t>em</a:t>
            </a:r>
            <a:r>
              <a:rPr lang="en-US" dirty="0"/>
              <a:t> </a:t>
            </a:r>
            <a:r>
              <a:rPr lang="en-US" dirty="0" err="1"/>
              <a:t>học</a:t>
            </a:r>
            <a:r>
              <a:rPr lang="en-US" dirty="0"/>
              <a:t> </a:t>
            </a:r>
            <a:r>
              <a:rPr lang="en-US" dirty="0" err="1"/>
              <a:t>sinh</a:t>
            </a:r>
            <a:r>
              <a:rPr lang="en-US" dirty="0"/>
              <a:t> </a:t>
            </a:r>
            <a:r>
              <a:rPr lang="en-US" dirty="0" err="1"/>
              <a:t>đó</a:t>
            </a:r>
            <a:r>
              <a:rPr lang="en-US" dirty="0"/>
              <a:t>.</a:t>
            </a:r>
          </a:p>
          <a:p>
            <a:r>
              <a:rPr lang="en-US" dirty="0" err="1"/>
              <a:t>Là</a:t>
            </a:r>
            <a:r>
              <a:rPr lang="en-US" dirty="0"/>
              <a:t> GV </a:t>
            </a:r>
            <a:r>
              <a:rPr lang="en-US" dirty="0" err="1"/>
              <a:t>bạn</a:t>
            </a:r>
            <a:r>
              <a:rPr lang="en-US" dirty="0"/>
              <a:t> </a:t>
            </a:r>
            <a:r>
              <a:rPr lang="en-US" dirty="0" err="1"/>
              <a:t>sẽ</a:t>
            </a:r>
            <a:r>
              <a:rPr lang="en-US" dirty="0"/>
              <a:t> </a:t>
            </a:r>
            <a:r>
              <a:rPr lang="en-US" dirty="0" err="1"/>
              <a:t>làm</a:t>
            </a:r>
            <a:r>
              <a:rPr lang="en-US" dirty="0"/>
              <a:t> </a:t>
            </a:r>
            <a:r>
              <a:rPr lang="en-US" dirty="0" err="1"/>
              <a:t>gì</a:t>
            </a:r>
            <a:r>
              <a:rPr lang="en-US" dirty="0"/>
              <a:t>?</a:t>
            </a:r>
          </a:p>
        </p:txBody>
      </p:sp>
    </p:spTree>
    <p:extLst>
      <p:ext uri="{BB962C8B-B14F-4D97-AF65-F5344CB8AC3E}">
        <p14:creationId xmlns:p14="http://schemas.microsoft.com/office/powerpoint/2010/main" xmlns="" val="26618273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CA5226-B088-F84B-BD9A-32D47BE16E69}"/>
              </a:ext>
            </a:extLst>
          </p:cNvPr>
          <p:cNvSpPr>
            <a:spLocks noGrp="1"/>
          </p:cNvSpPr>
          <p:nvPr>
            <p:ph type="title"/>
          </p:nvPr>
        </p:nvSpPr>
        <p:spPr/>
        <p:txBody>
          <a:bodyPr/>
          <a:lstStyle/>
          <a:p>
            <a:r>
              <a:rPr lang="en-US" dirty="0" err="1"/>
              <a:t>Tình</a:t>
            </a:r>
            <a:r>
              <a:rPr lang="en-US" dirty="0"/>
              <a:t> </a:t>
            </a:r>
            <a:r>
              <a:rPr lang="en-US" dirty="0" err="1"/>
              <a:t>huống</a:t>
            </a:r>
            <a:r>
              <a:rPr lang="en-US" dirty="0"/>
              <a:t> </a:t>
            </a:r>
            <a:r>
              <a:rPr lang="en-US" dirty="0" err="1"/>
              <a:t>giữa</a:t>
            </a:r>
            <a:r>
              <a:rPr lang="en-US" dirty="0"/>
              <a:t> GV-GV</a:t>
            </a:r>
          </a:p>
        </p:txBody>
      </p:sp>
      <p:sp>
        <p:nvSpPr>
          <p:cNvPr id="3" name="Content Placeholder 2">
            <a:extLst>
              <a:ext uri="{FF2B5EF4-FFF2-40B4-BE49-F238E27FC236}">
                <a16:creationId xmlns:a16="http://schemas.microsoft.com/office/drawing/2014/main" xmlns="" id="{320FD50A-8E08-CF46-81AD-AA66B92BFDCA}"/>
              </a:ext>
            </a:extLst>
          </p:cNvPr>
          <p:cNvSpPr>
            <a:spLocks noGrp="1"/>
          </p:cNvSpPr>
          <p:nvPr>
            <p:ph idx="1"/>
          </p:nvPr>
        </p:nvSpPr>
        <p:spPr/>
        <p:txBody>
          <a:bodyPr/>
          <a:lstStyle/>
          <a:p>
            <a:r>
              <a:rPr lang="en-US" dirty="0" err="1"/>
              <a:t>Bạn</a:t>
            </a:r>
            <a:r>
              <a:rPr lang="en-US" dirty="0"/>
              <a:t> </a:t>
            </a:r>
            <a:r>
              <a:rPr lang="en-US" dirty="0" err="1"/>
              <a:t>là</a:t>
            </a:r>
            <a:r>
              <a:rPr lang="en-US" dirty="0"/>
              <a:t> GV </a:t>
            </a:r>
            <a:r>
              <a:rPr lang="en-US" dirty="0" err="1"/>
              <a:t>dạy</a:t>
            </a:r>
            <a:r>
              <a:rPr lang="en-US" dirty="0"/>
              <a:t> </a:t>
            </a:r>
            <a:r>
              <a:rPr lang="en-US" dirty="0" err="1"/>
              <a:t>thay</a:t>
            </a:r>
            <a:r>
              <a:rPr lang="en-US" dirty="0"/>
              <a:t>, ….</a:t>
            </a:r>
          </a:p>
        </p:txBody>
      </p:sp>
    </p:spTree>
    <p:extLst>
      <p:ext uri="{BB962C8B-B14F-4D97-AF65-F5344CB8AC3E}">
        <p14:creationId xmlns:p14="http://schemas.microsoft.com/office/powerpoint/2010/main" xmlns="" val="21171011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3C80F-4CC5-EF40-814B-1A60507D8A8B}"/>
              </a:ext>
            </a:extLst>
          </p:cNvPr>
          <p:cNvSpPr>
            <a:spLocks noGrp="1"/>
          </p:cNvSpPr>
          <p:nvPr>
            <p:ph type="title"/>
          </p:nvPr>
        </p:nvSpPr>
        <p:spPr/>
        <p:txBody>
          <a:bodyPr/>
          <a:lstStyle/>
          <a:p>
            <a:r>
              <a:rPr lang="en-US" dirty="0" err="1"/>
              <a:t>Tình</a:t>
            </a:r>
            <a:r>
              <a:rPr lang="en-US" dirty="0"/>
              <a:t> </a:t>
            </a:r>
            <a:r>
              <a:rPr lang="en-US" dirty="0" err="1"/>
              <a:t>huống</a:t>
            </a:r>
            <a:r>
              <a:rPr lang="en-US" dirty="0"/>
              <a:t> </a:t>
            </a:r>
            <a:r>
              <a:rPr lang="en-US" dirty="0" err="1"/>
              <a:t>giữa</a:t>
            </a:r>
            <a:r>
              <a:rPr lang="en-US" dirty="0"/>
              <a:t> GV - PHHS</a:t>
            </a:r>
          </a:p>
        </p:txBody>
      </p:sp>
      <p:sp>
        <p:nvSpPr>
          <p:cNvPr id="3" name="Content Placeholder 2">
            <a:extLst>
              <a:ext uri="{FF2B5EF4-FFF2-40B4-BE49-F238E27FC236}">
                <a16:creationId xmlns:a16="http://schemas.microsoft.com/office/drawing/2014/main" xmlns="" id="{6FD01541-3029-0946-BC98-59FBB65F67D4}"/>
              </a:ext>
            </a:extLst>
          </p:cNvPr>
          <p:cNvSpPr>
            <a:spLocks noGrp="1"/>
          </p:cNvSpPr>
          <p:nvPr>
            <p:ph idx="1"/>
          </p:nvPr>
        </p:nvSpPr>
        <p:spPr/>
        <p:txBody>
          <a:bodyPr/>
          <a:lstStyle/>
          <a:p>
            <a:r>
              <a:rPr lang="en-US" dirty="0" err="1"/>
              <a:t>Phụ</a:t>
            </a:r>
            <a:r>
              <a:rPr lang="en-US" dirty="0"/>
              <a:t> </a:t>
            </a:r>
            <a:r>
              <a:rPr lang="en-US" dirty="0" err="1"/>
              <a:t>huynh</a:t>
            </a:r>
            <a:r>
              <a:rPr lang="en-US" dirty="0"/>
              <a:t> </a:t>
            </a:r>
            <a:r>
              <a:rPr lang="en-US" dirty="0" err="1"/>
              <a:t>học</a:t>
            </a:r>
            <a:r>
              <a:rPr lang="en-US" dirty="0"/>
              <a:t> </a:t>
            </a:r>
            <a:r>
              <a:rPr lang="en-US" dirty="0" err="1"/>
              <a:t>sinh</a:t>
            </a:r>
            <a:r>
              <a:rPr lang="en-US" dirty="0"/>
              <a:t> </a:t>
            </a:r>
            <a:r>
              <a:rPr lang="en-US" dirty="0" err="1"/>
              <a:t>tức</a:t>
            </a:r>
            <a:r>
              <a:rPr lang="en-US" dirty="0"/>
              <a:t> </a:t>
            </a:r>
            <a:r>
              <a:rPr lang="en-US" dirty="0" err="1"/>
              <a:t>giận</a:t>
            </a:r>
            <a:r>
              <a:rPr lang="en-US" dirty="0"/>
              <a:t> </a:t>
            </a:r>
            <a:r>
              <a:rPr lang="en-US" dirty="0" err="1"/>
              <a:t>đến</a:t>
            </a:r>
            <a:r>
              <a:rPr lang="en-US" dirty="0"/>
              <a:t> </a:t>
            </a:r>
            <a:r>
              <a:rPr lang="en-US" dirty="0" err="1"/>
              <a:t>gặp</a:t>
            </a:r>
            <a:r>
              <a:rPr lang="en-US" dirty="0"/>
              <a:t> GV</a:t>
            </a:r>
          </a:p>
        </p:txBody>
      </p:sp>
    </p:spTree>
    <p:extLst>
      <p:ext uri="{BB962C8B-B14F-4D97-AF65-F5344CB8AC3E}">
        <p14:creationId xmlns:p14="http://schemas.microsoft.com/office/powerpoint/2010/main" xmlns="" val="4781326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27DF4-9A0A-FE40-BB5A-E1550A643F5A}"/>
              </a:ext>
            </a:extLst>
          </p:cNvPr>
          <p:cNvSpPr>
            <a:spLocks noGrp="1"/>
          </p:cNvSpPr>
          <p:nvPr>
            <p:ph type="title"/>
          </p:nvPr>
        </p:nvSpPr>
        <p:spPr/>
        <p:txBody>
          <a:bodyPr/>
          <a:lstStyle/>
          <a:p>
            <a:r>
              <a:rPr lang="en-US" dirty="0" err="1"/>
              <a:t>Tình</a:t>
            </a:r>
            <a:r>
              <a:rPr lang="en-US" dirty="0"/>
              <a:t> </a:t>
            </a:r>
            <a:r>
              <a:rPr lang="en-US" dirty="0" err="1"/>
              <a:t>huống</a:t>
            </a:r>
            <a:r>
              <a:rPr lang="en-US" dirty="0"/>
              <a:t> </a:t>
            </a:r>
            <a:r>
              <a:rPr lang="en-US" dirty="0" err="1"/>
              <a:t>giữa</a:t>
            </a:r>
            <a:r>
              <a:rPr lang="en-US" dirty="0"/>
              <a:t> GV </a:t>
            </a:r>
            <a:r>
              <a:rPr lang="en-US" dirty="0" err="1"/>
              <a:t>với</a:t>
            </a:r>
            <a:r>
              <a:rPr lang="en-US" dirty="0"/>
              <a:t> CBQL</a:t>
            </a:r>
          </a:p>
        </p:txBody>
      </p:sp>
      <p:sp>
        <p:nvSpPr>
          <p:cNvPr id="3" name="Content Placeholder 2">
            <a:extLst>
              <a:ext uri="{FF2B5EF4-FFF2-40B4-BE49-F238E27FC236}">
                <a16:creationId xmlns:a16="http://schemas.microsoft.com/office/drawing/2014/main" xmlns="" id="{01B86968-9E96-DC48-A530-944D46F80A65}"/>
              </a:ext>
            </a:extLst>
          </p:cNvPr>
          <p:cNvSpPr>
            <a:spLocks noGrp="1"/>
          </p:cNvSpPr>
          <p:nvPr>
            <p:ph idx="1"/>
          </p:nvPr>
        </p:nvSpPr>
        <p:spPr/>
        <p:txBody>
          <a:bodyPr/>
          <a:lstStyle/>
          <a:p>
            <a:r>
              <a:rPr lang="en-US" dirty="0" err="1"/>
              <a:t>Một</a:t>
            </a:r>
            <a:r>
              <a:rPr lang="en-US" dirty="0"/>
              <a:t> </a:t>
            </a:r>
            <a:r>
              <a:rPr lang="en-US" dirty="0" err="1"/>
              <a:t>hôm</a:t>
            </a:r>
            <a:r>
              <a:rPr lang="en-US" dirty="0"/>
              <a:t>, CBQL </a:t>
            </a:r>
            <a:r>
              <a:rPr lang="en-US" dirty="0" err="1"/>
              <a:t>đến</a:t>
            </a:r>
            <a:r>
              <a:rPr lang="en-US" dirty="0"/>
              <a:t> </a:t>
            </a:r>
            <a:r>
              <a:rPr lang="en-US" dirty="0" err="1"/>
              <a:t>nói</a:t>
            </a:r>
            <a:r>
              <a:rPr lang="en-US" dirty="0"/>
              <a:t> </a:t>
            </a:r>
            <a:r>
              <a:rPr lang="en-US" dirty="0" err="1"/>
              <a:t>với</a:t>
            </a:r>
            <a:r>
              <a:rPr lang="en-US" dirty="0"/>
              <a:t> </a:t>
            </a:r>
            <a:r>
              <a:rPr lang="en-US" dirty="0" err="1"/>
              <a:t>bạn</a:t>
            </a:r>
            <a:r>
              <a:rPr lang="en-US" dirty="0"/>
              <a:t> </a:t>
            </a:r>
            <a:r>
              <a:rPr lang="en-US" dirty="0" err="1"/>
              <a:t>rằng</a:t>
            </a:r>
            <a:r>
              <a:rPr lang="en-US" dirty="0"/>
              <a:t> </a:t>
            </a:r>
            <a:r>
              <a:rPr lang="en-US" dirty="0" err="1"/>
              <a:t>là</a:t>
            </a:r>
            <a:r>
              <a:rPr lang="en-US" dirty="0"/>
              <a:t> ban PH </a:t>
            </a:r>
            <a:r>
              <a:rPr lang="en-US" dirty="0" err="1"/>
              <a:t>muốn</a:t>
            </a:r>
            <a:r>
              <a:rPr lang="en-US" dirty="0"/>
              <a:t> </a:t>
            </a:r>
            <a:r>
              <a:rPr lang="en-US" dirty="0" err="1"/>
              <a:t>đổi</a:t>
            </a:r>
            <a:r>
              <a:rPr lang="en-US" dirty="0"/>
              <a:t> GVCN , </a:t>
            </a:r>
            <a:r>
              <a:rPr lang="en-US" dirty="0" err="1"/>
              <a:t>vì</a:t>
            </a:r>
            <a:r>
              <a:rPr lang="en-US" dirty="0"/>
              <a:t> GV </a:t>
            </a:r>
            <a:r>
              <a:rPr lang="en-US" dirty="0" err="1"/>
              <a:t>quá</a:t>
            </a:r>
            <a:r>
              <a:rPr lang="en-US" dirty="0"/>
              <a:t> </a:t>
            </a:r>
            <a:r>
              <a:rPr lang="en-US" dirty="0" err="1"/>
              <a:t>nghiêm</a:t>
            </a:r>
            <a:r>
              <a:rPr lang="en-US" dirty="0"/>
              <a:t> </a:t>
            </a:r>
            <a:r>
              <a:rPr lang="en-US" dirty="0" err="1"/>
              <a:t>khắc</a:t>
            </a:r>
            <a:r>
              <a:rPr lang="en-US" dirty="0"/>
              <a:t> </a:t>
            </a:r>
            <a:r>
              <a:rPr lang="en-US" dirty="0" err="1"/>
              <a:t>với</a:t>
            </a:r>
            <a:r>
              <a:rPr lang="en-US" dirty="0"/>
              <a:t> </a:t>
            </a:r>
            <a:r>
              <a:rPr lang="en-US" dirty="0" err="1"/>
              <a:t>các</a:t>
            </a:r>
            <a:r>
              <a:rPr lang="en-US" dirty="0"/>
              <a:t> con, </a:t>
            </a:r>
            <a:r>
              <a:rPr lang="en-US" dirty="0" err="1"/>
              <a:t>vì</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học</a:t>
            </a:r>
            <a:r>
              <a:rPr lang="en-US" dirty="0"/>
              <a:t> </a:t>
            </a:r>
            <a:r>
              <a:rPr lang="en-US" dirty="0" err="1"/>
              <a:t>tập</a:t>
            </a:r>
            <a:r>
              <a:rPr lang="en-US" dirty="0"/>
              <a:t> </a:t>
            </a:r>
            <a:r>
              <a:rPr lang="en-US" dirty="0" err="1"/>
              <a:t>của</a:t>
            </a:r>
            <a:r>
              <a:rPr lang="en-US" dirty="0"/>
              <a:t> </a:t>
            </a:r>
            <a:r>
              <a:rPr lang="en-US" dirty="0" err="1"/>
              <a:t>các</a:t>
            </a:r>
            <a:r>
              <a:rPr lang="en-US" dirty="0"/>
              <a:t> con </a:t>
            </a:r>
            <a:r>
              <a:rPr lang="en-US" dirty="0" err="1"/>
              <a:t>không</a:t>
            </a:r>
            <a:r>
              <a:rPr lang="en-US" dirty="0"/>
              <a:t> </a:t>
            </a:r>
            <a:r>
              <a:rPr lang="en-US" dirty="0" err="1"/>
              <a:t>thay</a:t>
            </a:r>
            <a:r>
              <a:rPr lang="en-US" dirty="0"/>
              <a:t> </a:t>
            </a:r>
            <a:r>
              <a:rPr lang="en-US" dirty="0" err="1"/>
              <a:t>đổi</a:t>
            </a:r>
            <a:r>
              <a:rPr lang="en-US" dirty="0"/>
              <a:t> </a:t>
            </a:r>
            <a:r>
              <a:rPr lang="en-US" dirty="0" err="1"/>
              <a:t>mà</a:t>
            </a:r>
            <a:r>
              <a:rPr lang="en-US" dirty="0"/>
              <a:t> </a:t>
            </a:r>
            <a:r>
              <a:rPr lang="en-US" dirty="0" err="1"/>
              <a:t>vẫn</a:t>
            </a:r>
            <a:r>
              <a:rPr lang="en-US" dirty="0"/>
              <a:t> </a:t>
            </a:r>
            <a:r>
              <a:rPr lang="en-US" dirty="0" err="1"/>
              <a:t>yếu</a:t>
            </a:r>
            <a:r>
              <a:rPr lang="en-US" dirty="0"/>
              <a:t> </a:t>
            </a:r>
            <a:r>
              <a:rPr lang="en-US" dirty="0" err="1"/>
              <a:t>kém</a:t>
            </a:r>
            <a:endParaRPr lang="en-US" dirty="0"/>
          </a:p>
          <a:p>
            <a:r>
              <a:rPr lang="en-US" dirty="0"/>
              <a:t>GV </a:t>
            </a:r>
            <a:r>
              <a:rPr lang="en-US" dirty="0" err="1"/>
              <a:t>thường</a:t>
            </a:r>
            <a:r>
              <a:rPr lang="en-US" dirty="0"/>
              <a:t> </a:t>
            </a:r>
            <a:r>
              <a:rPr lang="en-US" dirty="0" err="1"/>
              <a:t>làm</a:t>
            </a:r>
            <a:r>
              <a:rPr lang="en-US" dirty="0"/>
              <a:t> </a:t>
            </a:r>
            <a:r>
              <a:rPr lang="en-US" dirty="0" err="1"/>
              <a:t>gì</a:t>
            </a:r>
            <a:r>
              <a:rPr lang="en-US" dirty="0"/>
              <a:t>?</a:t>
            </a:r>
          </a:p>
        </p:txBody>
      </p:sp>
    </p:spTree>
    <p:extLst>
      <p:ext uri="{BB962C8B-B14F-4D97-AF65-F5344CB8AC3E}">
        <p14:creationId xmlns:p14="http://schemas.microsoft.com/office/powerpoint/2010/main" xmlns="" val="427305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 BỐI CẢNH XÃ HỘI ẢNH HƯỞNG ĐẾN GIÁO DỤC</a:t>
            </a:r>
            <a:endParaRPr lang="en-US" dirty="0"/>
          </a:p>
        </p:txBody>
      </p:sp>
      <p:sp>
        <p:nvSpPr>
          <p:cNvPr id="3" name="Content Placeholder 2"/>
          <p:cNvSpPr>
            <a:spLocks noGrp="1"/>
          </p:cNvSpPr>
          <p:nvPr>
            <p:ph idx="1"/>
          </p:nvPr>
        </p:nvSpPr>
        <p:spPr>
          <a:xfrm>
            <a:off x="516194" y="2359742"/>
            <a:ext cx="11120283" cy="4188542"/>
          </a:xfrm>
        </p:spPr>
        <p:txBody>
          <a:bodyPr>
            <a:normAutofit lnSpcReduction="10000"/>
          </a:bodyPr>
          <a:lstStyle/>
          <a:p>
            <a:pPr>
              <a:buFontTx/>
              <a:buChar char="-"/>
            </a:pPr>
            <a:r>
              <a:rPr lang="en-US" dirty="0" err="1" smtClean="0"/>
              <a:t>Giáo</a:t>
            </a:r>
            <a:r>
              <a:rPr lang="en-US" dirty="0" smtClean="0"/>
              <a:t> </a:t>
            </a:r>
            <a:r>
              <a:rPr lang="en-US" dirty="0" err="1"/>
              <a:t>dục</a:t>
            </a:r>
            <a:r>
              <a:rPr lang="en-US" dirty="0"/>
              <a:t>, </a:t>
            </a:r>
            <a:r>
              <a:rPr lang="en-US" dirty="0" err="1"/>
              <a:t>đào</a:t>
            </a:r>
            <a:r>
              <a:rPr lang="en-US" dirty="0"/>
              <a:t> </a:t>
            </a:r>
            <a:r>
              <a:rPr lang="en-US" dirty="0" err="1"/>
              <a:t>tạo</a:t>
            </a:r>
            <a:r>
              <a:rPr lang="en-US" dirty="0"/>
              <a:t> </a:t>
            </a:r>
            <a:r>
              <a:rPr lang="en-US" dirty="0" err="1"/>
              <a:t>ngày</a:t>
            </a:r>
            <a:r>
              <a:rPr lang="en-US" dirty="0"/>
              <a:t> </a:t>
            </a:r>
            <a:r>
              <a:rPr lang="en-US" dirty="0" err="1"/>
              <a:t>càng</a:t>
            </a:r>
            <a:r>
              <a:rPr lang="en-US" dirty="0"/>
              <a:t> </a:t>
            </a:r>
            <a:r>
              <a:rPr lang="en-US" dirty="0" err="1"/>
              <a:t>gắn</a:t>
            </a:r>
            <a:r>
              <a:rPr lang="en-US" dirty="0"/>
              <a:t> </a:t>
            </a:r>
            <a:r>
              <a:rPr lang="en-US" dirty="0" err="1"/>
              <a:t>bó</a:t>
            </a:r>
            <a:r>
              <a:rPr lang="en-US" dirty="0"/>
              <a:t> </a:t>
            </a:r>
            <a:r>
              <a:rPr lang="en-US" dirty="0" err="1"/>
              <a:t>trực</a:t>
            </a:r>
            <a:r>
              <a:rPr lang="en-US" dirty="0"/>
              <a:t> </a:t>
            </a:r>
            <a:r>
              <a:rPr lang="en-US" dirty="0" err="1"/>
              <a:t>tiếp</a:t>
            </a:r>
            <a:r>
              <a:rPr lang="en-US" dirty="0"/>
              <a:t>, </a:t>
            </a:r>
            <a:r>
              <a:rPr lang="en-US" dirty="0" err="1"/>
              <a:t>nhân</a:t>
            </a:r>
            <a:r>
              <a:rPr lang="en-US" dirty="0"/>
              <a:t> </a:t>
            </a:r>
            <a:r>
              <a:rPr lang="en-US" dirty="0" err="1"/>
              <a:t>quả</a:t>
            </a:r>
            <a:r>
              <a:rPr lang="en-US" dirty="0"/>
              <a:t>, </a:t>
            </a:r>
            <a:r>
              <a:rPr lang="en-US" dirty="0" err="1"/>
              <a:t>hiệu</a:t>
            </a:r>
            <a:r>
              <a:rPr lang="en-US" dirty="0"/>
              <a:t> </a:t>
            </a:r>
            <a:r>
              <a:rPr lang="en-US" dirty="0" err="1"/>
              <a:t>quả</a:t>
            </a:r>
            <a:r>
              <a:rPr lang="en-US" dirty="0"/>
              <a:t> </a:t>
            </a:r>
            <a:r>
              <a:rPr lang="en-US" dirty="0" err="1"/>
              <a:t>hơn</a:t>
            </a:r>
            <a:r>
              <a:rPr lang="en-US" dirty="0"/>
              <a:t> </a:t>
            </a:r>
            <a:r>
              <a:rPr lang="en-US" dirty="0" err="1"/>
              <a:t>với</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r>
              <a:rPr lang="en-US" dirty="0"/>
              <a:t>, </a:t>
            </a:r>
            <a:r>
              <a:rPr lang="en-US" dirty="0" err="1"/>
              <a:t>xã</a:t>
            </a:r>
            <a:r>
              <a:rPr lang="en-US" dirty="0"/>
              <a:t> </a:t>
            </a:r>
            <a:r>
              <a:rPr lang="en-US" dirty="0" err="1"/>
              <a:t>hội</a:t>
            </a:r>
            <a:r>
              <a:rPr lang="en-US" dirty="0"/>
              <a:t>, </a:t>
            </a:r>
            <a:r>
              <a:rPr lang="en-US" dirty="0" err="1"/>
              <a:t>khoa</a:t>
            </a:r>
            <a:r>
              <a:rPr lang="en-US" dirty="0"/>
              <a:t> </a:t>
            </a:r>
            <a:r>
              <a:rPr lang="en-US" dirty="0" err="1"/>
              <a:t>học</a:t>
            </a:r>
            <a:r>
              <a:rPr lang="en-US" dirty="0"/>
              <a:t> </a:t>
            </a:r>
            <a:r>
              <a:rPr lang="en-US" dirty="0" err="1"/>
              <a:t>công</a:t>
            </a:r>
            <a:r>
              <a:rPr lang="en-US" dirty="0"/>
              <a:t> </a:t>
            </a:r>
            <a:r>
              <a:rPr lang="en-US" dirty="0" err="1"/>
              <a:t>nghệ</a:t>
            </a:r>
            <a:r>
              <a:rPr lang="en-US" dirty="0"/>
              <a:t>. </a:t>
            </a:r>
            <a:r>
              <a:rPr lang="en-US" dirty="0" err="1"/>
              <a:t>Cơ</a:t>
            </a:r>
            <a:r>
              <a:rPr lang="en-US" dirty="0"/>
              <a:t> </a:t>
            </a:r>
            <a:r>
              <a:rPr lang="en-US" dirty="0" err="1"/>
              <a:t>chế</a:t>
            </a:r>
            <a:r>
              <a:rPr lang="en-US" dirty="0"/>
              <a:t> </a:t>
            </a:r>
            <a:r>
              <a:rPr lang="en-US" dirty="0" err="1"/>
              <a:t>phát</a:t>
            </a:r>
            <a:r>
              <a:rPr lang="en-US" dirty="0"/>
              <a:t> </a:t>
            </a:r>
            <a:r>
              <a:rPr lang="en-US" dirty="0" err="1"/>
              <a:t>triển</a:t>
            </a:r>
            <a:r>
              <a:rPr lang="en-US" dirty="0"/>
              <a:t> </a:t>
            </a:r>
            <a:r>
              <a:rPr lang="en-US" dirty="0" err="1"/>
              <a:t>giáo</a:t>
            </a:r>
            <a:r>
              <a:rPr lang="en-US" dirty="0"/>
              <a:t> </a:t>
            </a:r>
            <a:r>
              <a:rPr lang="en-US" dirty="0" err="1"/>
              <a:t>dục</a:t>
            </a:r>
            <a:r>
              <a:rPr lang="en-US" dirty="0"/>
              <a:t>, </a:t>
            </a:r>
            <a:r>
              <a:rPr lang="en-US" dirty="0" err="1"/>
              <a:t>đào</a:t>
            </a:r>
            <a:r>
              <a:rPr lang="en-US" dirty="0"/>
              <a:t> </a:t>
            </a:r>
            <a:r>
              <a:rPr lang="en-US" dirty="0" err="1"/>
              <a:t>tạo</a:t>
            </a:r>
            <a:r>
              <a:rPr lang="en-US" dirty="0"/>
              <a:t> </a:t>
            </a:r>
            <a:r>
              <a:rPr lang="en-US" dirty="0" err="1"/>
              <a:t>ngày</a:t>
            </a:r>
            <a:r>
              <a:rPr lang="en-US" dirty="0"/>
              <a:t> </a:t>
            </a:r>
            <a:r>
              <a:rPr lang="en-US" dirty="0" err="1"/>
              <a:t>càng</a:t>
            </a:r>
            <a:r>
              <a:rPr lang="en-US" dirty="0"/>
              <a:t> </a:t>
            </a:r>
            <a:r>
              <a:rPr lang="en-US" dirty="0" err="1"/>
              <a:t>tương</a:t>
            </a:r>
            <a:r>
              <a:rPr lang="en-US" dirty="0"/>
              <a:t> </a:t>
            </a:r>
            <a:r>
              <a:rPr lang="en-US" dirty="0" err="1"/>
              <a:t>thích</a:t>
            </a:r>
            <a:r>
              <a:rPr lang="en-US" dirty="0"/>
              <a:t> </a:t>
            </a:r>
            <a:r>
              <a:rPr lang="en-US" dirty="0" err="1"/>
              <a:t>với</a:t>
            </a:r>
            <a:r>
              <a:rPr lang="en-US" dirty="0"/>
              <a:t> </a:t>
            </a:r>
            <a:r>
              <a:rPr lang="en-US" dirty="0" err="1"/>
              <a:t>cơ</a:t>
            </a:r>
            <a:r>
              <a:rPr lang="en-US" dirty="0"/>
              <a:t> </a:t>
            </a:r>
            <a:r>
              <a:rPr lang="en-US" dirty="0" err="1"/>
              <a:t>chế</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r>
              <a:rPr lang="en-US" dirty="0"/>
              <a:t>, </a:t>
            </a:r>
            <a:r>
              <a:rPr lang="en-US" dirty="0" err="1"/>
              <a:t>xã</a:t>
            </a:r>
            <a:r>
              <a:rPr lang="en-US" dirty="0"/>
              <a:t> </a:t>
            </a:r>
            <a:r>
              <a:rPr lang="en-US" dirty="0" err="1"/>
              <a:t>hội</a:t>
            </a:r>
            <a:r>
              <a:rPr lang="en-US" dirty="0"/>
              <a:t>; </a:t>
            </a:r>
            <a:r>
              <a:rPr lang="en-US" dirty="0" err="1"/>
              <a:t>cơ</a:t>
            </a:r>
            <a:r>
              <a:rPr lang="en-US" dirty="0"/>
              <a:t> </a:t>
            </a:r>
            <a:r>
              <a:rPr lang="en-US" dirty="0" err="1"/>
              <a:t>chế</a:t>
            </a:r>
            <a:r>
              <a:rPr lang="en-US" dirty="0"/>
              <a:t> </a:t>
            </a:r>
            <a:r>
              <a:rPr lang="en-US" dirty="0" err="1"/>
              <a:t>thị</a:t>
            </a:r>
            <a:r>
              <a:rPr lang="en-US" dirty="0"/>
              <a:t> </a:t>
            </a:r>
            <a:r>
              <a:rPr lang="en-US" dirty="0" err="1"/>
              <a:t>trường</a:t>
            </a:r>
            <a:r>
              <a:rPr lang="en-US" dirty="0"/>
              <a:t>, </a:t>
            </a:r>
            <a:r>
              <a:rPr lang="en-US" dirty="0" err="1"/>
              <a:t>tính</a:t>
            </a:r>
            <a:r>
              <a:rPr lang="en-US" dirty="0"/>
              <a:t> </a:t>
            </a:r>
            <a:r>
              <a:rPr lang="en-US" dirty="0" err="1"/>
              <a:t>chất</a:t>
            </a:r>
            <a:r>
              <a:rPr lang="en-US" dirty="0"/>
              <a:t> </a:t>
            </a:r>
            <a:r>
              <a:rPr lang="en-US" dirty="0" err="1"/>
              <a:t>dịch</a:t>
            </a:r>
            <a:r>
              <a:rPr lang="en-US" dirty="0"/>
              <a:t> </a:t>
            </a:r>
            <a:r>
              <a:rPr lang="en-US" dirty="0" err="1"/>
              <a:t>vụ</a:t>
            </a:r>
            <a:r>
              <a:rPr lang="en-US" dirty="0"/>
              <a:t> </a:t>
            </a:r>
            <a:r>
              <a:rPr lang="en-US" dirty="0" err="1"/>
              <a:t>và</a:t>
            </a:r>
            <a:r>
              <a:rPr lang="en-US" dirty="0"/>
              <a:t> </a:t>
            </a:r>
            <a:r>
              <a:rPr lang="en-US" dirty="0" err="1"/>
              <a:t>cung</a:t>
            </a:r>
            <a:r>
              <a:rPr lang="en-US" dirty="0"/>
              <a:t> </a:t>
            </a:r>
            <a:r>
              <a:rPr lang="en-US" dirty="0" err="1"/>
              <a:t>ứng</a:t>
            </a:r>
            <a:r>
              <a:rPr lang="en-US" dirty="0"/>
              <a:t> </a:t>
            </a:r>
            <a:r>
              <a:rPr lang="en-US" dirty="0" err="1"/>
              <a:t>dịch</a:t>
            </a:r>
            <a:r>
              <a:rPr lang="en-US" dirty="0"/>
              <a:t> </a:t>
            </a:r>
            <a:r>
              <a:rPr lang="en-US" dirty="0" err="1"/>
              <a:t>vụ</a:t>
            </a:r>
            <a:r>
              <a:rPr lang="en-US" dirty="0"/>
              <a:t> </a:t>
            </a:r>
            <a:r>
              <a:rPr lang="en-US" dirty="0" err="1"/>
              <a:t>giáo</a:t>
            </a:r>
            <a:r>
              <a:rPr lang="en-US" dirty="0"/>
              <a:t> </a:t>
            </a:r>
            <a:r>
              <a:rPr lang="en-US" dirty="0" err="1"/>
              <a:t>dục</a:t>
            </a:r>
            <a:r>
              <a:rPr lang="en-US" dirty="0"/>
              <a:t>, </a:t>
            </a:r>
            <a:r>
              <a:rPr lang="en-US" dirty="0" err="1"/>
              <a:t>đào</a:t>
            </a:r>
            <a:r>
              <a:rPr lang="en-US" dirty="0"/>
              <a:t> </a:t>
            </a:r>
            <a:r>
              <a:rPr lang="en-US" dirty="0" err="1"/>
              <a:t>tạo</a:t>
            </a:r>
            <a:r>
              <a:rPr lang="en-US" dirty="0"/>
              <a:t> </a:t>
            </a:r>
            <a:r>
              <a:rPr lang="en-US" dirty="0" err="1"/>
              <a:t>ngày</a:t>
            </a:r>
            <a:r>
              <a:rPr lang="en-US" dirty="0"/>
              <a:t> </a:t>
            </a:r>
            <a:r>
              <a:rPr lang="en-US" dirty="0" err="1"/>
              <a:t>càng</a:t>
            </a:r>
            <a:r>
              <a:rPr lang="en-US" dirty="0"/>
              <a:t> </a:t>
            </a:r>
            <a:r>
              <a:rPr lang="en-US" dirty="0" err="1"/>
              <a:t>tăng</a:t>
            </a:r>
            <a:r>
              <a:rPr lang="en-US" dirty="0"/>
              <a:t> </a:t>
            </a:r>
            <a:r>
              <a:rPr lang="en-US" dirty="0" err="1"/>
              <a:t>lên</a:t>
            </a:r>
            <a:r>
              <a:rPr lang="en-US" dirty="0"/>
              <a:t> </a:t>
            </a:r>
            <a:r>
              <a:rPr lang="en-US" dirty="0" err="1"/>
              <a:t>tạo</a:t>
            </a:r>
            <a:r>
              <a:rPr lang="en-US" dirty="0"/>
              <a:t> </a:t>
            </a:r>
            <a:r>
              <a:rPr lang="en-US" dirty="0" err="1"/>
              <a:t>sự</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thức</a:t>
            </a:r>
            <a:r>
              <a:rPr lang="en-US" dirty="0"/>
              <a:t> </a:t>
            </a:r>
            <a:r>
              <a:rPr lang="en-US" dirty="0" err="1"/>
              <a:t>thực</a:t>
            </a:r>
            <a:r>
              <a:rPr lang="en-US" dirty="0"/>
              <a:t> </a:t>
            </a:r>
            <a:r>
              <a:rPr lang="en-US" dirty="0" err="1"/>
              <a:t>hiện</a:t>
            </a:r>
            <a:r>
              <a:rPr lang="en-US" dirty="0"/>
              <a:t> </a:t>
            </a:r>
            <a:r>
              <a:rPr lang="en-US" dirty="0" err="1"/>
              <a:t>phúc</a:t>
            </a:r>
            <a:r>
              <a:rPr lang="en-US" dirty="0"/>
              <a:t> </a:t>
            </a:r>
            <a:r>
              <a:rPr lang="en-US" dirty="0" err="1"/>
              <a:t>lợi</a:t>
            </a:r>
            <a:r>
              <a:rPr lang="en-US" dirty="0"/>
              <a:t> </a:t>
            </a:r>
            <a:r>
              <a:rPr lang="en-US" dirty="0" err="1"/>
              <a:t>xã</a:t>
            </a:r>
            <a:r>
              <a:rPr lang="en-US" dirty="0"/>
              <a:t> </a:t>
            </a:r>
            <a:r>
              <a:rPr lang="en-US" dirty="0" err="1"/>
              <a:t>hội</a:t>
            </a:r>
            <a:r>
              <a:rPr lang="en-US" dirty="0"/>
              <a:t> </a:t>
            </a:r>
            <a:r>
              <a:rPr lang="en-US" dirty="0" err="1"/>
              <a:t>trong</a:t>
            </a:r>
            <a:r>
              <a:rPr lang="en-US" dirty="0"/>
              <a:t> </a:t>
            </a:r>
            <a:r>
              <a:rPr lang="en-US" dirty="0" err="1"/>
              <a:t>giáo</a:t>
            </a:r>
            <a:r>
              <a:rPr lang="en-US" dirty="0"/>
              <a:t> </a:t>
            </a:r>
            <a:r>
              <a:rPr lang="en-US" dirty="0" err="1"/>
              <a:t>dục</a:t>
            </a:r>
            <a:r>
              <a:rPr lang="en-US" dirty="0"/>
              <a:t> </a:t>
            </a:r>
            <a:r>
              <a:rPr lang="en-US" dirty="0" err="1"/>
              <a:t>để</a:t>
            </a:r>
            <a:r>
              <a:rPr lang="en-US" dirty="0"/>
              <a:t> </a:t>
            </a:r>
            <a:r>
              <a:rPr lang="en-US" dirty="0" err="1"/>
              <a:t>nâng</a:t>
            </a:r>
            <a:r>
              <a:rPr lang="en-US" dirty="0"/>
              <a:t> </a:t>
            </a:r>
            <a:r>
              <a:rPr lang="en-US" dirty="0" err="1"/>
              <a:t>cao</a:t>
            </a:r>
            <a:r>
              <a:rPr lang="en-US" dirty="0"/>
              <a:t> </a:t>
            </a:r>
            <a:r>
              <a:rPr lang="en-US" dirty="0" err="1"/>
              <a:t>hiệu</a:t>
            </a:r>
            <a:r>
              <a:rPr lang="en-US" dirty="0"/>
              <a:t> </a:t>
            </a:r>
            <a:r>
              <a:rPr lang="en-US" dirty="0" err="1"/>
              <a:t>quả</a:t>
            </a:r>
            <a:r>
              <a:rPr lang="en-US" dirty="0"/>
              <a:t>. </a:t>
            </a:r>
            <a:r>
              <a:rPr lang="en-US" dirty="0" err="1"/>
              <a:t>Xu</a:t>
            </a:r>
            <a:r>
              <a:rPr lang="en-US" dirty="0"/>
              <a:t> </a:t>
            </a:r>
            <a:r>
              <a:rPr lang="en-US" dirty="0" err="1"/>
              <a:t>hướng</a:t>
            </a:r>
            <a:r>
              <a:rPr lang="en-US" dirty="0"/>
              <a:t> </a:t>
            </a:r>
            <a:r>
              <a:rPr lang="en-US" dirty="0" err="1"/>
              <a:t>đẩy</a:t>
            </a:r>
            <a:r>
              <a:rPr lang="en-US" dirty="0"/>
              <a:t> </a:t>
            </a:r>
            <a:r>
              <a:rPr lang="en-US" dirty="0" err="1"/>
              <a:t>mạnh</a:t>
            </a:r>
            <a:r>
              <a:rPr lang="en-US" dirty="0"/>
              <a:t> </a:t>
            </a:r>
            <a:r>
              <a:rPr lang="en-US" dirty="0" err="1"/>
              <a:t>xã</a:t>
            </a:r>
            <a:r>
              <a:rPr lang="en-US" dirty="0"/>
              <a:t> </a:t>
            </a:r>
            <a:r>
              <a:rPr lang="en-US" dirty="0" err="1"/>
              <a:t>hội</a:t>
            </a:r>
            <a:r>
              <a:rPr lang="en-US" dirty="0"/>
              <a:t> </a:t>
            </a:r>
            <a:r>
              <a:rPr lang="en-US" dirty="0" err="1"/>
              <a:t>hóa</a:t>
            </a:r>
            <a:r>
              <a:rPr lang="en-US" dirty="0"/>
              <a:t>, </a:t>
            </a:r>
            <a:r>
              <a:rPr lang="en-US" dirty="0" err="1"/>
              <a:t>kết</a:t>
            </a:r>
            <a:r>
              <a:rPr lang="en-US" dirty="0"/>
              <a:t> </a:t>
            </a:r>
            <a:r>
              <a:rPr lang="en-US" dirty="0" err="1"/>
              <a:t>hợp</a:t>
            </a:r>
            <a:r>
              <a:rPr lang="en-US" dirty="0"/>
              <a:t> </a:t>
            </a:r>
            <a:r>
              <a:rPr lang="en-US" dirty="0" err="1"/>
              <a:t>công</a:t>
            </a:r>
            <a:r>
              <a:rPr lang="en-US" dirty="0"/>
              <a:t> - </a:t>
            </a:r>
            <a:r>
              <a:rPr lang="en-US" dirty="0" err="1"/>
              <a:t>tư</a:t>
            </a:r>
            <a:r>
              <a:rPr lang="en-US" dirty="0"/>
              <a:t> </a:t>
            </a:r>
            <a:r>
              <a:rPr lang="en-US" dirty="0" err="1"/>
              <a:t>trong</a:t>
            </a:r>
            <a:r>
              <a:rPr lang="en-US" dirty="0"/>
              <a:t> </a:t>
            </a:r>
            <a:r>
              <a:rPr lang="en-US" dirty="0" err="1"/>
              <a:t>phát</a:t>
            </a:r>
            <a:r>
              <a:rPr lang="en-US" dirty="0"/>
              <a:t> </a:t>
            </a:r>
            <a:r>
              <a:rPr lang="en-US" dirty="0" err="1"/>
              <a:t>triển</a:t>
            </a:r>
            <a:r>
              <a:rPr lang="en-US" dirty="0"/>
              <a:t> </a:t>
            </a:r>
            <a:r>
              <a:rPr lang="en-US" dirty="0" err="1"/>
              <a:t>giáo</a:t>
            </a:r>
            <a:r>
              <a:rPr lang="en-US" dirty="0"/>
              <a:t> </a:t>
            </a:r>
            <a:r>
              <a:rPr lang="en-US" dirty="0" err="1"/>
              <a:t>dục</a:t>
            </a:r>
            <a:r>
              <a:rPr lang="en-US" dirty="0"/>
              <a:t>, </a:t>
            </a:r>
            <a:r>
              <a:rPr lang="en-US" dirty="0" err="1" smtClean="0"/>
              <a:t>đào</a:t>
            </a:r>
            <a:r>
              <a:rPr lang="en-US" dirty="0" smtClean="0"/>
              <a:t> </a:t>
            </a:r>
            <a:r>
              <a:rPr lang="en-US" dirty="0" err="1"/>
              <a:t>tạo</a:t>
            </a:r>
            <a:r>
              <a:rPr lang="en-US" dirty="0"/>
              <a:t> </a:t>
            </a:r>
            <a:r>
              <a:rPr lang="en-US" dirty="0" err="1"/>
              <a:t>được</a:t>
            </a:r>
            <a:r>
              <a:rPr lang="en-US" dirty="0"/>
              <a:t> </a:t>
            </a:r>
            <a:r>
              <a:rPr lang="en-US" dirty="0" err="1"/>
              <a:t>đẩy</a:t>
            </a:r>
            <a:r>
              <a:rPr lang="en-US" dirty="0"/>
              <a:t> </a:t>
            </a:r>
            <a:r>
              <a:rPr lang="en-US" dirty="0" err="1"/>
              <a:t>mạnh</a:t>
            </a:r>
            <a:r>
              <a:rPr lang="en-US" dirty="0"/>
              <a:t>. </a:t>
            </a:r>
            <a:endParaRPr lang="en-US" dirty="0" smtClean="0"/>
          </a:p>
          <a:p>
            <a:pPr>
              <a:buFontTx/>
              <a:buChar char="-"/>
            </a:pPr>
            <a:r>
              <a:rPr lang="en-US" dirty="0" err="1"/>
              <a:t>Đối</a:t>
            </a:r>
            <a:r>
              <a:rPr lang="en-US" dirty="0"/>
              <a:t> </a:t>
            </a:r>
            <a:r>
              <a:rPr lang="en-US" dirty="0" err="1"/>
              <a:t>tượng</a:t>
            </a:r>
            <a:r>
              <a:rPr lang="en-US" dirty="0"/>
              <a:t> </a:t>
            </a:r>
            <a:r>
              <a:rPr lang="en-US" dirty="0" err="1"/>
              <a:t>của</a:t>
            </a:r>
            <a:r>
              <a:rPr lang="en-US" dirty="0"/>
              <a:t> </a:t>
            </a:r>
            <a:r>
              <a:rPr lang="en-US" dirty="0" err="1"/>
              <a:t>giáo</a:t>
            </a:r>
            <a:r>
              <a:rPr lang="en-US" dirty="0"/>
              <a:t> </a:t>
            </a:r>
            <a:r>
              <a:rPr lang="en-US" dirty="0" err="1"/>
              <a:t>dục</a:t>
            </a:r>
            <a:r>
              <a:rPr lang="en-US" dirty="0"/>
              <a:t> </a:t>
            </a:r>
            <a:r>
              <a:rPr lang="en-US" dirty="0" err="1"/>
              <a:t>cũng</a:t>
            </a:r>
            <a:r>
              <a:rPr lang="en-US" dirty="0"/>
              <a:t> </a:t>
            </a:r>
            <a:r>
              <a:rPr lang="en-US" dirty="0" err="1"/>
              <a:t>thay</a:t>
            </a:r>
            <a:r>
              <a:rPr lang="en-US" dirty="0"/>
              <a:t> </a:t>
            </a:r>
            <a:r>
              <a:rPr lang="en-US" dirty="0" err="1"/>
              <a:t>đổi</a:t>
            </a:r>
            <a:r>
              <a:rPr lang="en-US" dirty="0"/>
              <a:t>, </a:t>
            </a:r>
            <a:r>
              <a:rPr lang="en-US" dirty="0" err="1"/>
              <a:t>không</a:t>
            </a:r>
            <a:r>
              <a:rPr lang="en-US" dirty="0"/>
              <a:t> </a:t>
            </a:r>
            <a:r>
              <a:rPr lang="en-US" dirty="0" err="1"/>
              <a:t>chỉ</a:t>
            </a:r>
            <a:r>
              <a:rPr lang="en-US" dirty="0"/>
              <a:t> </a:t>
            </a:r>
            <a:r>
              <a:rPr lang="en-US" dirty="0" err="1"/>
              <a:t>còn</a:t>
            </a:r>
            <a:r>
              <a:rPr lang="en-US" dirty="0"/>
              <a:t> </a:t>
            </a:r>
            <a:r>
              <a:rPr lang="en-US" dirty="0" err="1"/>
              <a:t>là</a:t>
            </a:r>
            <a:r>
              <a:rPr lang="en-US" dirty="0"/>
              <a:t> </a:t>
            </a:r>
            <a:r>
              <a:rPr lang="en-US" dirty="0" err="1"/>
              <a:t>trẻ</a:t>
            </a:r>
            <a:r>
              <a:rPr lang="en-US" dirty="0"/>
              <a:t> </a:t>
            </a:r>
            <a:r>
              <a:rPr lang="en-US" dirty="0" err="1"/>
              <a:t>em</a:t>
            </a:r>
            <a:r>
              <a:rPr lang="en-US" dirty="0"/>
              <a:t>, </a:t>
            </a:r>
            <a:r>
              <a:rPr lang="en-US" dirty="0" err="1"/>
              <a:t>mà</a:t>
            </a:r>
            <a:r>
              <a:rPr lang="en-US" dirty="0"/>
              <a:t> </a:t>
            </a:r>
            <a:r>
              <a:rPr lang="en-US" dirty="0" err="1"/>
              <a:t>là</a:t>
            </a:r>
            <a:r>
              <a:rPr lang="en-US" dirty="0"/>
              <a:t> </a:t>
            </a:r>
            <a:r>
              <a:rPr lang="en-US" dirty="0" err="1"/>
              <a:t>mọi</a:t>
            </a:r>
            <a:r>
              <a:rPr lang="en-US" dirty="0"/>
              <a:t> </a:t>
            </a:r>
            <a:r>
              <a:rPr lang="en-US" dirty="0" err="1"/>
              <a:t>cá</a:t>
            </a:r>
            <a:r>
              <a:rPr lang="en-US" dirty="0"/>
              <a:t> </a:t>
            </a:r>
            <a:r>
              <a:rPr lang="en-US" dirty="0" err="1"/>
              <a:t>nhân</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cộng</a:t>
            </a:r>
            <a:r>
              <a:rPr lang="en-US" dirty="0"/>
              <a:t> </a:t>
            </a:r>
            <a:r>
              <a:rPr lang="en-US" dirty="0" err="1"/>
              <a:t>đồng</a:t>
            </a:r>
            <a:r>
              <a:rPr lang="en-US" dirty="0"/>
              <a:t>, </a:t>
            </a:r>
            <a:r>
              <a:rPr lang="en-US" dirty="0" err="1"/>
              <a:t>xã</a:t>
            </a:r>
            <a:r>
              <a:rPr lang="en-US" dirty="0"/>
              <a:t> </a:t>
            </a:r>
            <a:r>
              <a:rPr lang="en-US" dirty="0" err="1"/>
              <a:t>hội</a:t>
            </a:r>
            <a:r>
              <a:rPr lang="en-US" dirty="0"/>
              <a:t>. </a:t>
            </a:r>
            <a:r>
              <a:rPr lang="en-US" dirty="0" err="1"/>
              <a:t>Giáo</a:t>
            </a:r>
            <a:r>
              <a:rPr lang="en-US" dirty="0"/>
              <a:t> </a:t>
            </a:r>
            <a:r>
              <a:rPr lang="en-US" dirty="0" err="1"/>
              <a:t>dục</a:t>
            </a:r>
            <a:r>
              <a:rPr lang="en-US" dirty="0"/>
              <a:t> </a:t>
            </a:r>
            <a:r>
              <a:rPr lang="en-US" dirty="0" err="1"/>
              <a:t>không</a:t>
            </a:r>
            <a:r>
              <a:rPr lang="en-US" dirty="0"/>
              <a:t> </a:t>
            </a:r>
            <a:r>
              <a:rPr lang="en-US" dirty="0" err="1"/>
              <a:t>chỉ</a:t>
            </a:r>
            <a:r>
              <a:rPr lang="en-US" dirty="0"/>
              <a:t> </a:t>
            </a:r>
            <a:r>
              <a:rPr lang="en-US" dirty="0" err="1"/>
              <a:t>nhằm</a:t>
            </a:r>
            <a:r>
              <a:rPr lang="en-US" dirty="0"/>
              <a:t> </a:t>
            </a:r>
            <a:r>
              <a:rPr lang="en-US" dirty="0" err="1"/>
              <a:t>phát</a:t>
            </a:r>
            <a:r>
              <a:rPr lang="en-US" dirty="0"/>
              <a:t> </a:t>
            </a:r>
            <a:r>
              <a:rPr lang="en-US" dirty="0" err="1"/>
              <a:t>triển</a:t>
            </a:r>
            <a:r>
              <a:rPr lang="en-US" dirty="0"/>
              <a:t> </a:t>
            </a:r>
            <a:r>
              <a:rPr lang="en-US" dirty="0" err="1"/>
              <a:t>nhân</a:t>
            </a:r>
            <a:r>
              <a:rPr lang="en-US" dirty="0"/>
              <a:t> </a:t>
            </a:r>
            <a:r>
              <a:rPr lang="en-US" dirty="0" err="1"/>
              <a:t>cách</a:t>
            </a:r>
            <a:r>
              <a:rPr lang="en-US" dirty="0"/>
              <a:t> </a:t>
            </a:r>
            <a:r>
              <a:rPr lang="en-US" dirty="0" err="1"/>
              <a:t>của</a:t>
            </a:r>
            <a:r>
              <a:rPr lang="en-US" dirty="0"/>
              <a:t> </a:t>
            </a:r>
            <a:r>
              <a:rPr lang="en-US" dirty="0" err="1"/>
              <a:t>thế</a:t>
            </a:r>
            <a:r>
              <a:rPr lang="en-US" dirty="0"/>
              <a:t> </a:t>
            </a:r>
            <a:r>
              <a:rPr lang="en-US" dirty="0" err="1"/>
              <a:t>hệ</a:t>
            </a:r>
            <a:r>
              <a:rPr lang="en-US" dirty="0"/>
              <a:t> </a:t>
            </a:r>
            <a:r>
              <a:rPr lang="en-US" dirty="0" err="1"/>
              <a:t>trẻ</a:t>
            </a:r>
            <a:r>
              <a:rPr lang="en-US" dirty="0"/>
              <a:t> </a:t>
            </a:r>
            <a:r>
              <a:rPr lang="en-US" dirty="0" err="1"/>
              <a:t>mà</a:t>
            </a:r>
            <a:r>
              <a:rPr lang="en-US" dirty="0"/>
              <a:t> </a:t>
            </a:r>
            <a:r>
              <a:rPr lang="en-US" dirty="0" err="1"/>
              <a:t>còn</a:t>
            </a:r>
            <a:r>
              <a:rPr lang="en-US" dirty="0"/>
              <a:t> </a:t>
            </a:r>
            <a:r>
              <a:rPr lang="en-US" dirty="0" err="1"/>
              <a:t>nâng</a:t>
            </a:r>
            <a:r>
              <a:rPr lang="en-US" dirty="0"/>
              <a:t> </a:t>
            </a:r>
            <a:r>
              <a:rPr lang="en-US" dirty="0" err="1"/>
              <a:t>cao</a:t>
            </a:r>
            <a:r>
              <a:rPr lang="en-US" dirty="0"/>
              <a:t> </a:t>
            </a:r>
            <a:r>
              <a:rPr lang="en-US" dirty="0" err="1"/>
              <a:t>dân</a:t>
            </a:r>
            <a:r>
              <a:rPr lang="en-US" dirty="0"/>
              <a:t> </a:t>
            </a:r>
            <a:r>
              <a:rPr lang="en-US" dirty="0" err="1"/>
              <a:t>trí</a:t>
            </a:r>
            <a:r>
              <a:rPr lang="en-US" dirty="0"/>
              <a:t>, </a:t>
            </a:r>
            <a:r>
              <a:rPr lang="en-US" dirty="0" err="1"/>
              <a:t>đào</a:t>
            </a:r>
            <a:r>
              <a:rPr lang="en-US" dirty="0"/>
              <a:t> </a:t>
            </a:r>
            <a:r>
              <a:rPr lang="en-US" dirty="0" err="1"/>
              <a:t>tạo</a:t>
            </a:r>
            <a:r>
              <a:rPr lang="en-US" dirty="0"/>
              <a:t> </a:t>
            </a:r>
            <a:r>
              <a:rPr lang="en-US" dirty="0" err="1"/>
              <a:t>nhân</a:t>
            </a:r>
            <a:r>
              <a:rPr lang="en-US" dirty="0"/>
              <a:t> </a:t>
            </a:r>
            <a:r>
              <a:rPr lang="en-US" dirty="0" err="1"/>
              <a:t>lực</a:t>
            </a:r>
            <a:r>
              <a:rPr lang="en-US" dirty="0"/>
              <a:t>, </a:t>
            </a:r>
            <a:r>
              <a:rPr lang="en-US" dirty="0" err="1"/>
              <a:t>bồi</a:t>
            </a:r>
            <a:r>
              <a:rPr lang="en-US" dirty="0"/>
              <a:t> </a:t>
            </a:r>
            <a:r>
              <a:rPr lang="en-US" dirty="0" err="1"/>
              <a:t>dưỡng</a:t>
            </a:r>
            <a:r>
              <a:rPr lang="en-US" dirty="0"/>
              <a:t> </a:t>
            </a:r>
            <a:r>
              <a:rPr lang="en-US" dirty="0" err="1"/>
              <a:t>nhân</a:t>
            </a:r>
            <a:r>
              <a:rPr lang="en-US" dirty="0"/>
              <a:t> </a:t>
            </a:r>
            <a:r>
              <a:rPr lang="en-US" dirty="0" err="1"/>
              <a:t>tài</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giáo</a:t>
            </a:r>
            <a:r>
              <a:rPr lang="en-US" dirty="0"/>
              <a:t> </a:t>
            </a:r>
            <a:r>
              <a:rPr lang="en-US" dirty="0" err="1"/>
              <a:t>dục</a:t>
            </a:r>
            <a:r>
              <a:rPr lang="en-US" dirty="0"/>
              <a:t> </a:t>
            </a:r>
            <a:r>
              <a:rPr lang="en-US" dirty="0" err="1"/>
              <a:t>được</a:t>
            </a:r>
            <a:r>
              <a:rPr lang="en-US" dirty="0"/>
              <a:t> </a:t>
            </a:r>
            <a:r>
              <a:rPr lang="en-US" dirty="0" err="1"/>
              <a:t>mở</a:t>
            </a:r>
            <a:r>
              <a:rPr lang="en-US" dirty="0"/>
              <a:t> </a:t>
            </a:r>
            <a:r>
              <a:rPr lang="en-US" dirty="0" err="1"/>
              <a:t>rộng</a:t>
            </a:r>
            <a:r>
              <a:rPr lang="en-US" dirty="0"/>
              <a:t>, </a:t>
            </a:r>
            <a:r>
              <a:rPr lang="en-US" dirty="0" err="1"/>
              <a:t>không</a:t>
            </a:r>
            <a:r>
              <a:rPr lang="en-US" dirty="0"/>
              <a:t> </a:t>
            </a:r>
            <a:r>
              <a:rPr lang="en-US" dirty="0" err="1"/>
              <a:t>chỉ</a:t>
            </a:r>
            <a:r>
              <a:rPr lang="en-US" dirty="0"/>
              <a:t> </a:t>
            </a:r>
            <a:r>
              <a:rPr lang="en-US" dirty="0" err="1"/>
              <a:t>đóng</a:t>
            </a:r>
            <a:r>
              <a:rPr lang="en-US" dirty="0"/>
              <a:t> </a:t>
            </a:r>
            <a:r>
              <a:rPr lang="en-US" dirty="0" err="1"/>
              <a:t>khung</a:t>
            </a:r>
            <a:r>
              <a:rPr lang="en-US" dirty="0"/>
              <a:t> </a:t>
            </a:r>
            <a:r>
              <a:rPr lang="en-US" dirty="0" err="1"/>
              <a:t>trong</a:t>
            </a:r>
            <a:r>
              <a:rPr lang="en-US" dirty="0"/>
              <a:t> </a:t>
            </a:r>
            <a:r>
              <a:rPr lang="en-US" dirty="0" err="1"/>
              <a:t>nhà</a:t>
            </a:r>
            <a:r>
              <a:rPr lang="en-US" dirty="0"/>
              <a:t> </a:t>
            </a:r>
            <a:r>
              <a:rPr lang="en-US" dirty="0" err="1"/>
              <a:t>trường</a:t>
            </a:r>
            <a:r>
              <a:rPr lang="en-US" dirty="0"/>
              <a:t> </a:t>
            </a:r>
            <a:r>
              <a:rPr lang="en-US" dirty="0" err="1"/>
              <a:t>mà</a:t>
            </a:r>
            <a:r>
              <a:rPr lang="en-US" dirty="0"/>
              <a:t> </a:t>
            </a:r>
            <a:r>
              <a:rPr lang="en-US" dirty="0" err="1"/>
              <a:t>trở</a:t>
            </a:r>
            <a:r>
              <a:rPr lang="en-US" dirty="0"/>
              <a:t> </a:t>
            </a:r>
            <a:r>
              <a:rPr lang="en-US" dirty="0" err="1"/>
              <a:t>thành</a:t>
            </a:r>
            <a:r>
              <a:rPr lang="en-US" dirty="0"/>
              <a:t> </a:t>
            </a:r>
            <a:r>
              <a:rPr lang="en-US" dirty="0" err="1"/>
              <a:t>một</a:t>
            </a:r>
            <a:r>
              <a:rPr lang="en-US" dirty="0"/>
              <a:t> </a:t>
            </a:r>
            <a:r>
              <a:rPr lang="en-US" dirty="0" err="1"/>
              <a:t>lĩnh</a:t>
            </a:r>
            <a:r>
              <a:rPr lang="en-US" dirty="0"/>
              <a:t> </a:t>
            </a:r>
            <a:r>
              <a:rPr lang="en-US" dirty="0" err="1"/>
              <a:t>vực</a:t>
            </a:r>
            <a:r>
              <a:rPr lang="en-US" dirty="0"/>
              <a:t> </a:t>
            </a:r>
            <a:r>
              <a:rPr lang="en-US" dirty="0" err="1"/>
              <a:t>hoạt</a:t>
            </a:r>
            <a:r>
              <a:rPr lang="en-US" dirty="0"/>
              <a:t> </a:t>
            </a:r>
            <a:r>
              <a:rPr lang="en-US" dirty="0" err="1"/>
              <a:t>động</a:t>
            </a:r>
            <a:r>
              <a:rPr lang="en-US" dirty="0"/>
              <a:t> </a:t>
            </a:r>
            <a:r>
              <a:rPr lang="en-US" dirty="0" err="1"/>
              <a:t>thu</a:t>
            </a:r>
            <a:r>
              <a:rPr lang="en-US" dirty="0"/>
              <a:t> </a:t>
            </a:r>
            <a:r>
              <a:rPr lang="en-US" dirty="0" err="1"/>
              <a:t>hút</a:t>
            </a:r>
            <a:r>
              <a:rPr lang="en-US" dirty="0"/>
              <a:t> </a:t>
            </a:r>
            <a:r>
              <a:rPr lang="en-US" dirty="0" err="1"/>
              <a:t>sự</a:t>
            </a:r>
            <a:r>
              <a:rPr lang="en-US" dirty="0"/>
              <a:t> </a:t>
            </a:r>
            <a:r>
              <a:rPr lang="en-US" dirty="0" err="1"/>
              <a:t>quan</a:t>
            </a:r>
            <a:r>
              <a:rPr lang="en-US" dirty="0"/>
              <a:t> </a:t>
            </a:r>
            <a:r>
              <a:rPr lang="en-US" dirty="0" err="1"/>
              <a:t>tâm</a:t>
            </a:r>
            <a:r>
              <a:rPr lang="en-US" dirty="0"/>
              <a:t>, </a:t>
            </a:r>
            <a:r>
              <a:rPr lang="en-US" dirty="0" err="1"/>
              <a:t>sự</a:t>
            </a:r>
            <a:r>
              <a:rPr lang="en-US" dirty="0"/>
              <a:t> </a:t>
            </a:r>
            <a:r>
              <a:rPr lang="en-US" dirty="0" err="1"/>
              <a:t>đầu</a:t>
            </a:r>
            <a:r>
              <a:rPr lang="en-US" dirty="0"/>
              <a:t> </a:t>
            </a:r>
            <a:r>
              <a:rPr lang="en-US" dirty="0" err="1"/>
              <a:t>tư</a:t>
            </a:r>
            <a:r>
              <a:rPr lang="en-US" dirty="0"/>
              <a:t> </a:t>
            </a:r>
            <a:r>
              <a:rPr lang="en-US" dirty="0" err="1"/>
              <a:t>nguồn</a:t>
            </a:r>
            <a:r>
              <a:rPr lang="en-US" dirty="0"/>
              <a:t> </a:t>
            </a:r>
            <a:r>
              <a:rPr lang="en-US" dirty="0" err="1"/>
              <a:t>lực</a:t>
            </a:r>
            <a:r>
              <a:rPr lang="en-US" dirty="0"/>
              <a:t> </a:t>
            </a:r>
            <a:r>
              <a:rPr lang="en-US" dirty="0" err="1"/>
              <a:t>từ</a:t>
            </a:r>
            <a:r>
              <a:rPr lang="en-US" dirty="0"/>
              <a:t> </a:t>
            </a:r>
            <a:r>
              <a:rPr lang="en-US" dirty="0" err="1"/>
              <a:t>mọi</a:t>
            </a:r>
            <a:r>
              <a:rPr lang="en-US" dirty="0"/>
              <a:t> </a:t>
            </a:r>
            <a:r>
              <a:rPr lang="en-US" dirty="0" err="1"/>
              <a:t>phía</a:t>
            </a:r>
            <a:r>
              <a:rPr lang="en-US" dirty="0"/>
              <a:t> </a:t>
            </a:r>
            <a:r>
              <a:rPr lang="en-US" dirty="0" err="1"/>
              <a:t>của</a:t>
            </a:r>
            <a:r>
              <a:rPr lang="en-US" dirty="0"/>
              <a:t> </a:t>
            </a:r>
            <a:r>
              <a:rPr lang="en-US" dirty="0" err="1"/>
              <a:t>xã</a:t>
            </a:r>
            <a:r>
              <a:rPr lang="en-US" dirty="0"/>
              <a:t> </a:t>
            </a:r>
            <a:r>
              <a:rPr lang="en-US" dirty="0" err="1"/>
              <a:t>hội</a:t>
            </a:r>
            <a:r>
              <a:rPr lang="en-US" dirty="0" smtClean="0"/>
              <a:t>.</a:t>
            </a:r>
          </a:p>
          <a:p>
            <a:pPr>
              <a:buFontTx/>
              <a:buChar char="-"/>
            </a:pPr>
            <a:r>
              <a:rPr lang="en-US" dirty="0" err="1"/>
              <a:t>Tiếp</a:t>
            </a:r>
            <a:r>
              <a:rPr lang="en-US" dirty="0"/>
              <a:t> </a:t>
            </a:r>
            <a:r>
              <a:rPr lang="en-US" dirty="0" err="1"/>
              <a:t>tục</a:t>
            </a:r>
            <a:r>
              <a:rPr lang="en-US" dirty="0"/>
              <a:t> </a:t>
            </a:r>
            <a:r>
              <a:rPr lang="en-US" dirty="0" err="1"/>
              <a:t>đổi</a:t>
            </a:r>
            <a:r>
              <a:rPr lang="en-US" dirty="0"/>
              <a:t> </a:t>
            </a:r>
            <a:r>
              <a:rPr lang="en-US" dirty="0" err="1"/>
              <a:t>mới</a:t>
            </a:r>
            <a:r>
              <a:rPr lang="en-US" dirty="0"/>
              <a:t> </a:t>
            </a:r>
            <a:r>
              <a:rPr lang="en-US" dirty="0" err="1"/>
              <a:t>mạnh</a:t>
            </a:r>
            <a:r>
              <a:rPr lang="en-US" dirty="0"/>
              <a:t> </a:t>
            </a:r>
            <a:r>
              <a:rPr lang="en-US" dirty="0" err="1"/>
              <a:t>mẽ</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và</a:t>
            </a:r>
            <a:r>
              <a:rPr lang="en-US" dirty="0"/>
              <a:t> </a:t>
            </a:r>
            <a:r>
              <a:rPr lang="en-US" dirty="0" err="1"/>
              <a:t>học</a:t>
            </a:r>
            <a:r>
              <a:rPr lang="en-US" dirty="0"/>
              <a:t> </a:t>
            </a:r>
            <a:r>
              <a:rPr lang="en-US" dirty="0" err="1"/>
              <a:t>theo</a:t>
            </a:r>
            <a:r>
              <a:rPr lang="en-US" dirty="0"/>
              <a:t> </a:t>
            </a:r>
            <a:r>
              <a:rPr lang="en-US" dirty="0" err="1"/>
              <a:t>hướng</a:t>
            </a:r>
            <a:r>
              <a:rPr lang="en-US" dirty="0"/>
              <a:t> </a:t>
            </a:r>
            <a:r>
              <a:rPr lang="en-US" dirty="0" err="1"/>
              <a:t>hiện</a:t>
            </a:r>
            <a:r>
              <a:rPr lang="en-US" dirty="0"/>
              <a:t> </a:t>
            </a:r>
            <a:r>
              <a:rPr lang="en-US" dirty="0" err="1"/>
              <a:t>đại</a:t>
            </a:r>
            <a:r>
              <a:rPr lang="en-US" dirty="0"/>
              <a:t>; </a:t>
            </a:r>
            <a:r>
              <a:rPr lang="en-US" dirty="0" err="1"/>
              <a:t>phát</a:t>
            </a:r>
            <a:r>
              <a:rPr lang="en-US" dirty="0"/>
              <a:t> </a:t>
            </a:r>
            <a:r>
              <a:rPr lang="en-US" dirty="0" err="1"/>
              <a:t>huy</a:t>
            </a:r>
            <a:r>
              <a:rPr lang="en-US" dirty="0"/>
              <a:t> </a:t>
            </a:r>
            <a:r>
              <a:rPr lang="en-US" dirty="0" err="1"/>
              <a:t>tính</a:t>
            </a:r>
            <a:r>
              <a:rPr lang="en-US" dirty="0"/>
              <a:t> </a:t>
            </a:r>
            <a:r>
              <a:rPr lang="en-US" dirty="0" err="1"/>
              <a:t>tích</a:t>
            </a:r>
            <a:r>
              <a:rPr lang="en-US" dirty="0"/>
              <a:t> </a:t>
            </a:r>
            <a:r>
              <a:rPr lang="en-US" dirty="0" err="1"/>
              <a:t>cực</a:t>
            </a:r>
            <a:r>
              <a:rPr lang="en-US" dirty="0"/>
              <a:t>, </a:t>
            </a:r>
            <a:r>
              <a:rPr lang="en-US" dirty="0" err="1"/>
              <a:t>chủ</a:t>
            </a:r>
            <a:r>
              <a:rPr lang="en-US" dirty="0"/>
              <a:t> </a:t>
            </a:r>
            <a:r>
              <a:rPr lang="en-US" dirty="0" err="1"/>
              <a:t>động</a:t>
            </a:r>
            <a:r>
              <a:rPr lang="en-US" dirty="0"/>
              <a:t>, </a:t>
            </a:r>
            <a:r>
              <a:rPr lang="en-US" dirty="0" err="1"/>
              <a:t>sáng</a:t>
            </a:r>
            <a:r>
              <a:rPr lang="en-US" dirty="0"/>
              <a:t> </a:t>
            </a:r>
            <a:r>
              <a:rPr lang="en-US" dirty="0" err="1"/>
              <a:t>tạo</a:t>
            </a:r>
            <a:r>
              <a:rPr lang="en-US" dirty="0"/>
              <a:t> </a:t>
            </a:r>
            <a:r>
              <a:rPr lang="en-US" dirty="0" err="1"/>
              <a:t>và</a:t>
            </a:r>
            <a:r>
              <a:rPr lang="en-US" dirty="0"/>
              <a:t> </a:t>
            </a:r>
            <a:r>
              <a:rPr lang="en-US" dirty="0" err="1"/>
              <a:t>vận</a:t>
            </a:r>
            <a:r>
              <a:rPr lang="en-US" dirty="0"/>
              <a:t> </a:t>
            </a:r>
            <a:r>
              <a:rPr lang="en-US" dirty="0" err="1"/>
              <a:t>dụng</a:t>
            </a:r>
            <a:r>
              <a:rPr lang="en-US" dirty="0"/>
              <a:t> </a:t>
            </a:r>
            <a:r>
              <a:rPr lang="en-US" dirty="0" err="1"/>
              <a:t>kiến</a:t>
            </a:r>
            <a:r>
              <a:rPr lang="en-US" dirty="0"/>
              <a:t> </a:t>
            </a:r>
            <a:r>
              <a:rPr lang="en-US" dirty="0" err="1"/>
              <a:t>thức</a:t>
            </a:r>
            <a:r>
              <a:rPr lang="en-US" dirty="0"/>
              <a:t>, </a:t>
            </a:r>
            <a:r>
              <a:rPr lang="en-US" dirty="0" err="1"/>
              <a:t>kỹ</a:t>
            </a:r>
            <a:r>
              <a:rPr lang="en-US" dirty="0"/>
              <a:t> </a:t>
            </a:r>
            <a:r>
              <a:rPr lang="en-US" dirty="0" err="1"/>
              <a:t>năng</a:t>
            </a:r>
            <a:r>
              <a:rPr lang="en-US" dirty="0"/>
              <a:t> </a:t>
            </a:r>
            <a:r>
              <a:rPr lang="en-US" dirty="0" err="1"/>
              <a:t>của</a:t>
            </a:r>
            <a:r>
              <a:rPr lang="en-US" dirty="0"/>
              <a:t> </a:t>
            </a:r>
            <a:r>
              <a:rPr lang="en-US" dirty="0" err="1"/>
              <a:t>người</a:t>
            </a:r>
            <a:r>
              <a:rPr lang="en-US" dirty="0"/>
              <a:t> </a:t>
            </a:r>
            <a:r>
              <a:rPr lang="en-US" dirty="0" err="1"/>
              <a:t>học</a:t>
            </a:r>
            <a:r>
              <a:rPr lang="en-US" dirty="0"/>
              <a:t>; </a:t>
            </a:r>
            <a:r>
              <a:rPr lang="en-US" dirty="0" err="1"/>
              <a:t>khắc</a:t>
            </a:r>
            <a:r>
              <a:rPr lang="en-US" dirty="0"/>
              <a:t> </a:t>
            </a:r>
            <a:r>
              <a:rPr lang="en-US" dirty="0" err="1"/>
              <a:t>phục</a:t>
            </a:r>
            <a:r>
              <a:rPr lang="en-US" dirty="0"/>
              <a:t> </a:t>
            </a:r>
            <a:r>
              <a:rPr lang="en-US" dirty="0" err="1"/>
              <a:t>lối</a:t>
            </a:r>
            <a:r>
              <a:rPr lang="en-US" dirty="0"/>
              <a:t> </a:t>
            </a:r>
            <a:r>
              <a:rPr lang="en-US" dirty="0" err="1"/>
              <a:t>truyền</a:t>
            </a:r>
            <a:r>
              <a:rPr lang="en-US" dirty="0"/>
              <a:t> </a:t>
            </a:r>
            <a:r>
              <a:rPr lang="en-US" dirty="0" err="1"/>
              <a:t>thụ</a:t>
            </a:r>
            <a:r>
              <a:rPr lang="en-US" dirty="0"/>
              <a:t> </a:t>
            </a:r>
            <a:r>
              <a:rPr lang="en-US" dirty="0" err="1"/>
              <a:t>áp</a:t>
            </a:r>
            <a:r>
              <a:rPr lang="en-US" dirty="0"/>
              <a:t> </a:t>
            </a:r>
            <a:r>
              <a:rPr lang="en-US" dirty="0" err="1"/>
              <a:t>đặt</a:t>
            </a:r>
            <a:r>
              <a:rPr lang="en-US" dirty="0"/>
              <a:t> </a:t>
            </a:r>
            <a:r>
              <a:rPr lang="en-US" dirty="0" err="1"/>
              <a:t>một</a:t>
            </a:r>
            <a:r>
              <a:rPr lang="en-US" dirty="0"/>
              <a:t> </a:t>
            </a:r>
            <a:r>
              <a:rPr lang="en-US" dirty="0" err="1"/>
              <a:t>chiều</a:t>
            </a:r>
            <a:r>
              <a:rPr lang="en-US" dirty="0"/>
              <a:t>, </a:t>
            </a:r>
            <a:r>
              <a:rPr lang="en-US" dirty="0" err="1"/>
              <a:t>ghi</a:t>
            </a:r>
            <a:r>
              <a:rPr lang="en-US" dirty="0"/>
              <a:t> </a:t>
            </a:r>
            <a:r>
              <a:rPr lang="en-US" dirty="0" err="1"/>
              <a:t>nhớ</a:t>
            </a:r>
            <a:r>
              <a:rPr lang="en-US" dirty="0"/>
              <a:t> </a:t>
            </a:r>
            <a:r>
              <a:rPr lang="en-US" dirty="0" err="1"/>
              <a:t>máy</a:t>
            </a:r>
            <a:r>
              <a:rPr lang="en-US" dirty="0"/>
              <a:t> </a:t>
            </a:r>
            <a:r>
              <a:rPr lang="en-US" dirty="0" err="1"/>
              <a:t>móc</a:t>
            </a:r>
            <a:r>
              <a:rPr lang="en-US" dirty="0"/>
              <a:t>. </a:t>
            </a:r>
            <a:r>
              <a:rPr lang="en-US" dirty="0" err="1"/>
              <a:t>Tập</a:t>
            </a:r>
            <a:r>
              <a:rPr lang="en-US" dirty="0"/>
              <a:t> </a:t>
            </a:r>
            <a:r>
              <a:rPr lang="en-US" dirty="0" err="1"/>
              <a:t>trung</a:t>
            </a:r>
            <a:r>
              <a:rPr lang="en-US" dirty="0"/>
              <a:t> </a:t>
            </a:r>
            <a:r>
              <a:rPr lang="en-US" dirty="0" err="1"/>
              <a:t>dạy</a:t>
            </a:r>
            <a:r>
              <a:rPr lang="en-US" dirty="0"/>
              <a:t> </a:t>
            </a:r>
            <a:r>
              <a:rPr lang="en-US" dirty="0" err="1"/>
              <a:t>cách</a:t>
            </a:r>
            <a:r>
              <a:rPr lang="en-US" dirty="0"/>
              <a:t> </a:t>
            </a:r>
            <a:r>
              <a:rPr lang="en-US" dirty="0" err="1"/>
              <a:t>học</a:t>
            </a:r>
            <a:r>
              <a:rPr lang="en-US" dirty="0"/>
              <a:t>, </a:t>
            </a:r>
            <a:r>
              <a:rPr lang="en-US" dirty="0" err="1"/>
              <a:t>cách</a:t>
            </a:r>
            <a:r>
              <a:rPr lang="en-US" dirty="0"/>
              <a:t> </a:t>
            </a:r>
            <a:r>
              <a:rPr lang="en-US" dirty="0" err="1"/>
              <a:t>nghĩ</a:t>
            </a:r>
            <a:r>
              <a:rPr lang="en-US" dirty="0"/>
              <a:t>, </a:t>
            </a:r>
            <a:r>
              <a:rPr lang="en-US" dirty="0" err="1"/>
              <a:t>khuyến</a:t>
            </a:r>
            <a:r>
              <a:rPr lang="en-US" dirty="0"/>
              <a:t> </a:t>
            </a:r>
            <a:r>
              <a:rPr lang="en-US" dirty="0" err="1"/>
              <a:t>khích</a:t>
            </a:r>
            <a:r>
              <a:rPr lang="en-US" dirty="0"/>
              <a:t> </a:t>
            </a:r>
            <a:r>
              <a:rPr lang="en-US" dirty="0" err="1"/>
              <a:t>tự</a:t>
            </a:r>
            <a:r>
              <a:rPr lang="en-US" dirty="0"/>
              <a:t> </a:t>
            </a:r>
            <a:r>
              <a:rPr lang="en-US" dirty="0" err="1"/>
              <a:t>học</a:t>
            </a:r>
            <a:r>
              <a:rPr lang="en-US" dirty="0"/>
              <a:t>, </a:t>
            </a:r>
            <a:r>
              <a:rPr lang="en-US" dirty="0" err="1"/>
              <a:t>tạo</a:t>
            </a:r>
            <a:r>
              <a:rPr lang="en-US" dirty="0"/>
              <a:t> </a:t>
            </a:r>
            <a:r>
              <a:rPr lang="en-US" dirty="0" err="1"/>
              <a:t>cơ</a:t>
            </a:r>
            <a:r>
              <a:rPr lang="en-US" dirty="0"/>
              <a:t> </a:t>
            </a:r>
            <a:r>
              <a:rPr lang="en-US" dirty="0" err="1"/>
              <a:t>sở</a:t>
            </a:r>
            <a:r>
              <a:rPr lang="en-US" dirty="0"/>
              <a:t> </a:t>
            </a:r>
            <a:r>
              <a:rPr lang="en-US" dirty="0" err="1"/>
              <a:t>để</a:t>
            </a:r>
            <a:r>
              <a:rPr lang="en-US" dirty="0"/>
              <a:t> </a:t>
            </a:r>
            <a:r>
              <a:rPr lang="en-US" dirty="0" err="1"/>
              <a:t>người</a:t>
            </a:r>
            <a:r>
              <a:rPr lang="en-US" dirty="0"/>
              <a:t> </a:t>
            </a:r>
            <a:r>
              <a:rPr lang="en-US" dirty="0" err="1"/>
              <a:t>học</a:t>
            </a:r>
            <a:r>
              <a:rPr lang="en-US" dirty="0"/>
              <a:t> </a:t>
            </a:r>
            <a:r>
              <a:rPr lang="en-US" dirty="0" err="1"/>
              <a:t>tự</a:t>
            </a:r>
            <a:r>
              <a:rPr lang="en-US" dirty="0"/>
              <a:t> </a:t>
            </a:r>
            <a:r>
              <a:rPr lang="en-US" dirty="0" err="1"/>
              <a:t>cập</a:t>
            </a:r>
            <a:r>
              <a:rPr lang="en-US" dirty="0"/>
              <a:t> </a:t>
            </a:r>
            <a:r>
              <a:rPr lang="en-US" dirty="0" err="1"/>
              <a:t>nhật</a:t>
            </a:r>
            <a:r>
              <a:rPr lang="en-US" dirty="0"/>
              <a:t> </a:t>
            </a:r>
            <a:r>
              <a:rPr lang="en-US" dirty="0" err="1"/>
              <a:t>và</a:t>
            </a:r>
            <a:r>
              <a:rPr lang="en-US" dirty="0"/>
              <a:t> </a:t>
            </a:r>
            <a:r>
              <a:rPr lang="en-US" dirty="0" err="1"/>
              <a:t>đổi</a:t>
            </a:r>
            <a:r>
              <a:rPr lang="en-US" dirty="0"/>
              <a:t> </a:t>
            </a:r>
            <a:r>
              <a:rPr lang="en-US" dirty="0" err="1"/>
              <a:t>mới</a:t>
            </a:r>
            <a:r>
              <a:rPr lang="en-US" dirty="0"/>
              <a:t> tri </a:t>
            </a:r>
            <a:r>
              <a:rPr lang="en-US" dirty="0" err="1"/>
              <a:t>thức</a:t>
            </a:r>
            <a:r>
              <a:rPr lang="en-US" dirty="0"/>
              <a:t>, </a:t>
            </a:r>
            <a:r>
              <a:rPr lang="en-US" dirty="0" err="1"/>
              <a:t>kỹ</a:t>
            </a:r>
            <a:r>
              <a:rPr lang="en-US" dirty="0"/>
              <a:t> </a:t>
            </a:r>
            <a:r>
              <a:rPr lang="en-US" dirty="0" err="1"/>
              <a:t>năng</a:t>
            </a:r>
            <a:r>
              <a:rPr lang="en-US" dirty="0"/>
              <a:t>, </a:t>
            </a:r>
            <a:r>
              <a:rPr lang="en-US" dirty="0" err="1"/>
              <a:t>phát</a:t>
            </a:r>
            <a:r>
              <a:rPr lang="en-US" dirty="0"/>
              <a:t> </a:t>
            </a:r>
            <a:r>
              <a:rPr lang="en-US" dirty="0" err="1"/>
              <a:t>triển</a:t>
            </a:r>
            <a:r>
              <a:rPr lang="en-US" dirty="0"/>
              <a:t> </a:t>
            </a:r>
            <a:r>
              <a:rPr lang="en-US" dirty="0" err="1"/>
              <a:t>năng</a:t>
            </a:r>
            <a:r>
              <a:rPr lang="en-US" dirty="0"/>
              <a:t> </a:t>
            </a:r>
            <a:r>
              <a:rPr lang="en-US" dirty="0" err="1"/>
              <a:t>lực</a:t>
            </a:r>
            <a:r>
              <a:rPr lang="en-US" dirty="0"/>
              <a:t>. </a:t>
            </a:r>
          </a:p>
        </p:txBody>
      </p:sp>
    </p:spTree>
    <p:extLst>
      <p:ext uri="{BB962C8B-B14F-4D97-AF65-F5344CB8AC3E}">
        <p14:creationId xmlns:p14="http://schemas.microsoft.com/office/powerpoint/2010/main" xmlns="" val="147847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1B6C2-5F0B-6148-A4AD-D82898B17B42}"/>
              </a:ext>
            </a:extLst>
          </p:cNvPr>
          <p:cNvSpPr>
            <a:spLocks noGrp="1"/>
          </p:cNvSpPr>
          <p:nvPr>
            <p:ph type="title"/>
          </p:nvPr>
        </p:nvSpPr>
        <p:spPr>
          <a:xfrm>
            <a:off x="1981200" y="1001466"/>
            <a:ext cx="8229600" cy="715962"/>
          </a:xfrm>
        </p:spPr>
        <p:txBody>
          <a:bodyPr>
            <a:normAutofit fontScale="90000"/>
          </a:bodyPr>
          <a:lstStyle/>
          <a:p>
            <a:pPr>
              <a:defRPr/>
            </a:pPr>
            <a:r>
              <a:rPr lang="en-US" b="1" dirty="0" err="1"/>
              <a:t>Tình</a:t>
            </a:r>
            <a:r>
              <a:rPr lang="en-US" b="1" dirty="0"/>
              <a:t> </a:t>
            </a:r>
            <a:r>
              <a:rPr lang="en-US" b="1" dirty="0" err="1"/>
              <a:t>huống</a:t>
            </a:r>
            <a:r>
              <a:rPr lang="en-US" b="1" dirty="0"/>
              <a:t> 1: </a:t>
            </a:r>
            <a:r>
              <a:rPr lang="en-US" b="1" dirty="0" err="1"/>
              <a:t>Cô</a:t>
            </a:r>
            <a:r>
              <a:rPr lang="en-US" b="1" dirty="0"/>
              <a:t> </a:t>
            </a:r>
            <a:r>
              <a:rPr lang="en-US" b="1" dirty="0" err="1"/>
              <a:t>giáo</a:t>
            </a:r>
            <a:r>
              <a:rPr lang="en-US" b="1" dirty="0"/>
              <a:t> </a:t>
            </a:r>
            <a:r>
              <a:rPr lang="en-US" b="1" dirty="0" err="1"/>
              <a:t>ghi</a:t>
            </a:r>
            <a:r>
              <a:rPr lang="en-US" b="1" dirty="0"/>
              <a:t> </a:t>
            </a:r>
            <a:r>
              <a:rPr lang="en-US" b="1" dirty="0" err="1"/>
              <a:t>nhầm</a:t>
            </a:r>
            <a:r>
              <a:rPr lang="en-US" b="1" dirty="0"/>
              <a:t> </a:t>
            </a:r>
            <a:r>
              <a:rPr lang="en-US" b="1" dirty="0" err="1"/>
              <a:t>đầu</a:t>
            </a:r>
            <a:r>
              <a:rPr lang="en-US" b="1" dirty="0"/>
              <a:t> </a:t>
            </a:r>
            <a:r>
              <a:rPr lang="en-US" b="1" dirty="0" err="1"/>
              <a:t>bài</a:t>
            </a:r>
            <a:endParaRPr lang="en-US" b="1" dirty="0"/>
          </a:p>
        </p:txBody>
      </p:sp>
      <p:sp>
        <p:nvSpPr>
          <p:cNvPr id="3" name="Content Placeholder 2">
            <a:extLst>
              <a:ext uri="{FF2B5EF4-FFF2-40B4-BE49-F238E27FC236}">
                <a16:creationId xmlns:a16="http://schemas.microsoft.com/office/drawing/2014/main" xmlns="" id="{886E7023-EC48-3D43-899A-B1007EAB1EED}"/>
              </a:ext>
            </a:extLst>
          </p:cNvPr>
          <p:cNvSpPr>
            <a:spLocks noGrp="1"/>
          </p:cNvSpPr>
          <p:nvPr>
            <p:ph idx="1"/>
          </p:nvPr>
        </p:nvSpPr>
        <p:spPr>
          <a:xfrm>
            <a:off x="702129" y="2220687"/>
            <a:ext cx="11250385" cy="4033156"/>
          </a:xfrm>
        </p:spPr>
        <p:txBody>
          <a:bodyPr>
            <a:noAutofit/>
          </a:bodyPr>
          <a:lstStyle/>
          <a:p>
            <a:pPr>
              <a:defRPr/>
            </a:pPr>
            <a:r>
              <a:rPr lang="vi-VN" sz="2000" dirty="0"/>
              <a:t>Lớp 4A có phong trào thi đua vở sạch chữ đẹp đã được học sinh nhiệt tình hưởng ứng. Sau khi kiểm tra bài cũ, cô giáo ghi đầu bài của tiết học lên bảng. Em Long cặm cụi, cẩn thận ghi đầu bài mới vào vở sạch sẽ của mình. </a:t>
            </a:r>
            <a:br>
              <a:rPr lang="vi-VN" sz="2000" dirty="0"/>
            </a:br>
            <a:r>
              <a:rPr lang="vi-VN" sz="2000" dirty="0"/>
              <a:t>Bỗng cô giáo phát hiện ra mình đã ghi nhầm đầu bài bèn thông báo cho học sinh và ghi lại đầu bài lên bảng. Em Long cảm thấy bực bội xé ngay trang vở vừa viết và càu nhàu nói: “Viết như vậy mà cũng viết”. Cô giáo cũng nghe thấy. Ở vào tình huống này bạn xử lý sao đây?</a:t>
            </a:r>
            <a:br>
              <a:rPr lang="vi-VN" sz="2000" dirty="0"/>
            </a:br>
            <a:r>
              <a:rPr lang="vi-VN" sz="2000" dirty="0"/>
              <a:t/>
            </a:r>
            <a:br>
              <a:rPr lang="vi-VN" sz="2000" dirty="0"/>
            </a:br>
            <a:r>
              <a:rPr lang="vi-VN" sz="2000" b="1" dirty="0"/>
              <a:t>1</a:t>
            </a:r>
            <a:r>
              <a:rPr lang="vi-VN" sz="2000" dirty="0"/>
              <a:t>. Lờ đi coi như không nghe thấy câu nói của Long.</a:t>
            </a:r>
            <a:br>
              <a:rPr lang="vi-VN" sz="2000" dirty="0"/>
            </a:br>
            <a:r>
              <a:rPr lang="vi-VN" sz="2000" dirty="0"/>
              <a:t/>
            </a:r>
            <a:br>
              <a:rPr lang="vi-VN" sz="2000" dirty="0"/>
            </a:br>
            <a:r>
              <a:rPr lang="vi-VN" sz="2000" b="1" dirty="0"/>
              <a:t>2</a:t>
            </a:r>
            <a:r>
              <a:rPr lang="vi-VN" sz="2000" dirty="0"/>
              <a:t>. Quay sang hỏi em học sinh nào đã nói câu đó và phê bình em đó trước lớp.</a:t>
            </a:r>
            <a:br>
              <a:rPr lang="vi-VN" sz="2000" dirty="0"/>
            </a:br>
            <a:r>
              <a:rPr lang="vi-VN" sz="2000" dirty="0"/>
              <a:t/>
            </a:r>
            <a:br>
              <a:rPr lang="vi-VN" sz="2000" dirty="0"/>
            </a:br>
            <a:r>
              <a:rPr lang="vi-VN" sz="2000" b="1" dirty="0"/>
              <a:t>3.</a:t>
            </a:r>
            <a:r>
              <a:rPr lang="vi-VN" sz="2000" dirty="0"/>
              <a:t> Nhận sự sơ suất của mình trước các em, nhưng cũng đồng thời phân tích cho các em hiểu những sai sót của em Long. Cô nói cho các em hiểu rằng trong cuộc sống đôi khi mọi người cũng có lúc nhầm lẫn.</a:t>
            </a:r>
            <a:endParaRPr lang="en-US" sz="2000" dirty="0"/>
          </a:p>
        </p:txBody>
      </p:sp>
    </p:spTree>
    <p:extLst>
      <p:ext uri="{BB962C8B-B14F-4D97-AF65-F5344CB8AC3E}">
        <p14:creationId xmlns:p14="http://schemas.microsoft.com/office/powerpoint/2010/main" xmlns="" val="38066425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a:extLst>
              <a:ext uri="{FF2B5EF4-FFF2-40B4-BE49-F238E27FC236}">
                <a16:creationId xmlns:a16="http://schemas.microsoft.com/office/drawing/2014/main" xmlns="" id="{4888FD4E-931D-A940-9620-853FF44282B4}"/>
              </a:ext>
            </a:extLst>
          </p:cNvPr>
          <p:cNvSpPr>
            <a:spLocks noGrp="1" noChangeArrowheads="1"/>
          </p:cNvSpPr>
          <p:nvPr>
            <p:ph type="title"/>
          </p:nvPr>
        </p:nvSpPr>
        <p:spPr>
          <a:xfrm>
            <a:off x="1524000" y="704942"/>
            <a:ext cx="9144000" cy="792162"/>
          </a:xfrm>
        </p:spPr>
        <p:txBody>
          <a:bodyPr/>
          <a:lstStyle/>
          <a:p>
            <a:r>
              <a:rPr lang="en-US" altLang="en-US" b="1" dirty="0" err="1"/>
              <a:t>Tình</a:t>
            </a:r>
            <a:r>
              <a:rPr lang="en-US" altLang="en-US" b="1" dirty="0"/>
              <a:t> </a:t>
            </a:r>
            <a:r>
              <a:rPr lang="en-US" altLang="en-US" b="1" dirty="0" err="1"/>
              <a:t>huống</a:t>
            </a:r>
            <a:r>
              <a:rPr lang="en-US" altLang="en-US" b="1" dirty="0"/>
              <a:t> 2: </a:t>
            </a:r>
            <a:r>
              <a:rPr lang="en-US" altLang="en-US" b="1" dirty="0" err="1"/>
              <a:t>Học</a:t>
            </a:r>
            <a:r>
              <a:rPr lang="en-US" altLang="en-US" b="1" dirty="0"/>
              <a:t> </a:t>
            </a:r>
            <a:r>
              <a:rPr lang="en-US" altLang="en-US" b="1" dirty="0" err="1"/>
              <a:t>sinh</a:t>
            </a:r>
            <a:r>
              <a:rPr lang="en-US" altLang="en-US" b="1" dirty="0"/>
              <a:t> </a:t>
            </a:r>
            <a:r>
              <a:rPr lang="en-US" altLang="en-US" b="1" dirty="0" err="1"/>
              <a:t>bị</a:t>
            </a:r>
            <a:r>
              <a:rPr lang="en-US" altLang="en-US" b="1" dirty="0"/>
              <a:t> </a:t>
            </a:r>
            <a:r>
              <a:rPr lang="en-US" altLang="en-US" b="1" dirty="0" err="1"/>
              <a:t>đe</a:t>
            </a:r>
            <a:r>
              <a:rPr lang="en-US" altLang="en-US" b="1" dirty="0"/>
              <a:t> </a:t>
            </a:r>
            <a:r>
              <a:rPr lang="en-US" altLang="en-US" b="1" dirty="0" err="1"/>
              <a:t>dọa</a:t>
            </a:r>
            <a:endParaRPr lang="en-US" altLang="en-US" b="1" dirty="0"/>
          </a:p>
        </p:txBody>
      </p:sp>
      <p:sp>
        <p:nvSpPr>
          <p:cNvPr id="3" name="Content Placeholder 2">
            <a:extLst>
              <a:ext uri="{FF2B5EF4-FFF2-40B4-BE49-F238E27FC236}">
                <a16:creationId xmlns:a16="http://schemas.microsoft.com/office/drawing/2014/main" xmlns="" id="{BF41EE80-7C61-6A4F-A816-2AE409B25697}"/>
              </a:ext>
            </a:extLst>
          </p:cNvPr>
          <p:cNvSpPr>
            <a:spLocks noGrp="1"/>
          </p:cNvSpPr>
          <p:nvPr>
            <p:ph idx="1"/>
          </p:nvPr>
        </p:nvSpPr>
        <p:spPr>
          <a:xfrm>
            <a:off x="726831" y="2204286"/>
            <a:ext cx="10972800" cy="4015152"/>
          </a:xfrm>
        </p:spPr>
        <p:txBody>
          <a:bodyPr>
            <a:noAutofit/>
          </a:bodyPr>
          <a:lstStyle/>
          <a:p>
            <a:pPr algn="just">
              <a:defRPr/>
            </a:pPr>
            <a:r>
              <a:rPr lang="vi-VN" sz="2400" dirty="0"/>
              <a:t>Do va chạm xích mích, một số thanh niên ngoài trường đến chờ lúc tan học sẽ đến đánh một học sinh lớp bạn chủ nhiệm. Vô tình biết được thông tin này, bạn sẽ ứng xử thế nào? </a:t>
            </a:r>
          </a:p>
          <a:p>
            <a:pPr algn="just">
              <a:defRPr/>
            </a:pPr>
            <a:r>
              <a:rPr lang="vi-VN" sz="2400" b="1" dirty="0"/>
              <a:t>1</a:t>
            </a:r>
            <a:r>
              <a:rPr lang="vi-VN" sz="2400" dirty="0"/>
              <a:t>. Coi chuyện xích mích ngoài phạm vi nhà trường không phải là trách nhiệm của mình, không có trách nhiệm giải quyết</a:t>
            </a:r>
          </a:p>
          <a:p>
            <a:pPr algn="just">
              <a:defRPr/>
            </a:pPr>
            <a:r>
              <a:rPr lang="vi-VN" sz="2400" b="1" dirty="0"/>
              <a:t>2.</a:t>
            </a:r>
            <a:r>
              <a:rPr lang="vi-VN" sz="2400" dirty="0"/>
              <a:t> Nhắc nhở học sinh, cần hòa giải mâu thuẫn với bạn và không được gây chuyện đánh nhau tại cổng trường</a:t>
            </a:r>
          </a:p>
          <a:p>
            <a:pPr algn="just">
              <a:defRPr/>
            </a:pPr>
            <a:r>
              <a:rPr lang="vi-VN" sz="2400" b="1" dirty="0"/>
              <a:t>3.</a:t>
            </a:r>
            <a:r>
              <a:rPr lang="vi-VN" sz="2400" dirty="0"/>
              <a:t> Yêu cầu học sinh lưu lại trường. Cử lớp trưởng hoặc một bạn trong lớpvề báo ngay cho gia đình đến đón bạn học sinh đó về. báo cáo với bảo vệ trường giải tỏa đám thanh niên đó. Nếu thấy có dấu hiệu còn có khả năng số người đó tìm cách đón đánh học sinh của lớp bạn thì báo cho công an địa phương nhờ can thiệp khi cần thiết.</a:t>
            </a:r>
            <a:endParaRPr lang="en-US" sz="2400" dirty="0"/>
          </a:p>
        </p:txBody>
      </p:sp>
    </p:spTree>
    <p:extLst>
      <p:ext uri="{BB962C8B-B14F-4D97-AF65-F5344CB8AC3E}">
        <p14:creationId xmlns:p14="http://schemas.microsoft.com/office/powerpoint/2010/main" xmlns="" val="15655878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F04EF-B6AF-6244-83DF-C49D9AD032D3}"/>
              </a:ext>
            </a:extLst>
          </p:cNvPr>
          <p:cNvSpPr>
            <a:spLocks noGrp="1"/>
          </p:cNvSpPr>
          <p:nvPr>
            <p:ph type="title"/>
          </p:nvPr>
        </p:nvSpPr>
        <p:spPr>
          <a:xfrm>
            <a:off x="1604210" y="771940"/>
            <a:ext cx="9144000" cy="792162"/>
          </a:xfrm>
        </p:spPr>
        <p:txBody>
          <a:bodyPr>
            <a:normAutofit/>
          </a:bodyPr>
          <a:lstStyle/>
          <a:p>
            <a:pPr algn="ctr">
              <a:defRPr/>
            </a:pPr>
            <a:r>
              <a:rPr lang="en-US" b="1" dirty="0" err="1"/>
              <a:t>Tình</a:t>
            </a:r>
            <a:r>
              <a:rPr lang="en-US" b="1" dirty="0"/>
              <a:t> </a:t>
            </a:r>
            <a:r>
              <a:rPr lang="en-US" b="1" dirty="0" err="1"/>
              <a:t>huống</a:t>
            </a:r>
            <a:r>
              <a:rPr lang="en-US" b="1" dirty="0"/>
              <a:t> 3: </a:t>
            </a:r>
            <a:r>
              <a:rPr lang="en-US" b="1" dirty="0" err="1"/>
              <a:t>Đề</a:t>
            </a:r>
            <a:r>
              <a:rPr lang="en-US" b="1" dirty="0"/>
              <a:t> </a:t>
            </a:r>
            <a:r>
              <a:rPr lang="en-US" b="1" dirty="0" err="1"/>
              <a:t>nghị</a:t>
            </a:r>
            <a:r>
              <a:rPr lang="en-US" b="1" dirty="0"/>
              <a:t> </a:t>
            </a:r>
            <a:r>
              <a:rPr lang="en-US" b="1" dirty="0" err="1"/>
              <a:t>đổi</a:t>
            </a:r>
            <a:r>
              <a:rPr lang="en-US" b="1" dirty="0"/>
              <a:t> </a:t>
            </a:r>
            <a:r>
              <a:rPr lang="en-US" b="1" dirty="0" err="1"/>
              <a:t>giáo</a:t>
            </a:r>
            <a:r>
              <a:rPr lang="en-US" b="1" dirty="0"/>
              <a:t> </a:t>
            </a:r>
            <a:r>
              <a:rPr lang="en-US" b="1" dirty="0" err="1"/>
              <a:t>viên</a:t>
            </a:r>
            <a:endParaRPr lang="en-US" b="1" dirty="0"/>
          </a:p>
        </p:txBody>
      </p:sp>
      <p:sp>
        <p:nvSpPr>
          <p:cNvPr id="3" name="Content Placeholder 2">
            <a:extLst>
              <a:ext uri="{FF2B5EF4-FFF2-40B4-BE49-F238E27FC236}">
                <a16:creationId xmlns:a16="http://schemas.microsoft.com/office/drawing/2014/main" xmlns="" id="{33715C66-8A44-9F4F-9ACF-C933952D8E42}"/>
              </a:ext>
            </a:extLst>
          </p:cNvPr>
          <p:cNvSpPr>
            <a:spLocks noGrp="1"/>
          </p:cNvSpPr>
          <p:nvPr>
            <p:ph idx="1"/>
          </p:nvPr>
        </p:nvSpPr>
        <p:spPr>
          <a:xfrm>
            <a:off x="560294" y="2380126"/>
            <a:ext cx="11631706" cy="4262721"/>
          </a:xfrm>
        </p:spPr>
        <p:txBody>
          <a:bodyPr>
            <a:normAutofit/>
          </a:bodyPr>
          <a:lstStyle/>
          <a:p>
            <a:pPr>
              <a:defRPr/>
            </a:pPr>
            <a:r>
              <a:rPr lang="vi-VN" dirty="0"/>
              <a:t>Bạn là giáo viên chủ nhiệm của lớp 12A – một lớp ngoan và học giỏi. Nhưng ngay giữa học kỳ I, trong một lần sinh hoạt lớp, em lớp trưởng đứng lên thay mặt cả lớp đề đạt với cô giáo chủ nhiệm về việc đổi thầy giáo dạy Lý. Lý do các em đưa ra là thầy dạy khó hiểu, lại hay có những lời mạt sát, xúc phạm đến các em. </a:t>
            </a:r>
            <a:br>
              <a:rPr lang="vi-VN" dirty="0"/>
            </a:br>
            <a:r>
              <a:rPr lang="vi-VN" b="1" dirty="0"/>
              <a:t>1</a:t>
            </a:r>
            <a:r>
              <a:rPr lang="vi-VN" dirty="0"/>
              <a:t>. Bạn gạt phắt ngay đề nghị của các em, cho rằng như thế là các em đã thiếu tôn trọng thầy giáo của mình, lười học, lười suy nghĩ rồi đổ lỗi cho thầy. Không kiềm chế được có giáo viên còn “chua cay”: “Sao các anh chị không đề nghị Ban Giám hiệu (BGH) đổi luôn tôi đi?”</a:t>
            </a:r>
            <a:br>
              <a:rPr lang="vi-VN" dirty="0"/>
            </a:br>
            <a:r>
              <a:rPr lang="vi-VN" dirty="0"/>
              <a:t/>
            </a:r>
            <a:br>
              <a:rPr lang="vi-VN" dirty="0"/>
            </a:br>
            <a:r>
              <a:rPr lang="vi-VN" b="1" dirty="0"/>
              <a:t>2</a:t>
            </a:r>
            <a:r>
              <a:rPr lang="vi-VN" dirty="0"/>
              <a:t>. Bạn tỏ ra thông cảm với nỗi khổ đó của học sinh phải chịu đựng và hứa sẽ ngay lập tức đề nghị lên BGH đổi một giáo viên khác dạy giỏi hơn. Và bạn sẽ tranh thủ (có giáo viên còn nhân dịp này) “bồi thêm” những câu không tốt về đồng nghiệp trước mặt học sinh.</a:t>
            </a:r>
            <a:br>
              <a:rPr lang="vi-VN" dirty="0"/>
            </a:br>
            <a:r>
              <a:rPr lang="vi-VN" dirty="0"/>
              <a:t/>
            </a:r>
            <a:br>
              <a:rPr lang="vi-VN" dirty="0"/>
            </a:br>
            <a:r>
              <a:rPr lang="vi-VN" b="1" dirty="0"/>
              <a:t>3</a:t>
            </a:r>
            <a:r>
              <a:rPr lang="vi-VN" dirty="0"/>
              <a:t>. Bạn tổ chức họp lớp, tìm hiểu thêm ý kiến, nguyện vọng của các em. Nhưng dù thế nào bạn cũng giữ vững nguyên tắc không đổi giáo viên. Bạn sẽ dùng lời lẽ đầy thuyết phục để phân tích cho các em hiểu và thông cảm với thầy dạy Lý. Bạn hứa sẽ có biện pháp góp ý với thầy giáo nhưng không quên nhắc nhở các em cần chủ động suy nghĩ, không nên quá ỷ lại vào thầy giáo.</a:t>
            </a:r>
            <a:endParaRPr lang="en-US" dirty="0"/>
          </a:p>
        </p:txBody>
      </p:sp>
    </p:spTree>
    <p:extLst>
      <p:ext uri="{BB962C8B-B14F-4D97-AF65-F5344CB8AC3E}">
        <p14:creationId xmlns:p14="http://schemas.microsoft.com/office/powerpoint/2010/main" xmlns="" val="9441019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a:extLst>
              <a:ext uri="{FF2B5EF4-FFF2-40B4-BE49-F238E27FC236}">
                <a16:creationId xmlns:a16="http://schemas.microsoft.com/office/drawing/2014/main" xmlns="" id="{4F69F7B3-2BFE-C44D-9BD2-EEB86D318A15}"/>
              </a:ext>
            </a:extLst>
          </p:cNvPr>
          <p:cNvSpPr>
            <a:spLocks noChangeArrowheads="1"/>
          </p:cNvSpPr>
          <p:nvPr/>
        </p:nvSpPr>
        <p:spPr bwMode="auto">
          <a:xfrm>
            <a:off x="566057" y="801689"/>
            <a:ext cx="10755086"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400" dirty="0">
                <a:solidFill>
                  <a:schemeClr val="tx2">
                    <a:lumMod val="75000"/>
                  </a:schemeClr>
                </a:solidFill>
                <a:latin typeface="Arial" panose="020B0604020202020204" pitchFamily="34" charset="0"/>
              </a:rPr>
              <a:t>TRONG GIỜ GIẢNG VĂN</a:t>
            </a:r>
          </a:p>
          <a:p>
            <a:pPr algn="just" eaLnBrk="1" hangingPunct="1">
              <a:spcBef>
                <a:spcPct val="0"/>
              </a:spcBef>
              <a:buClrTx/>
              <a:buFontTx/>
              <a:buNone/>
            </a:pPr>
            <a:r>
              <a:rPr lang="en-US" altLang="en-US" sz="2400" dirty="0">
                <a:solidFill>
                  <a:schemeClr val="tx2">
                    <a:lumMod val="75000"/>
                  </a:schemeClr>
                </a:solidFill>
                <a:latin typeface="Arial" panose="020B0604020202020204" pitchFamily="34" charset="0"/>
              </a:rPr>
              <a:t> Thu </a:t>
            </a:r>
            <a:r>
              <a:rPr lang="en-US" altLang="en-US" sz="2400" dirty="0" err="1">
                <a:solidFill>
                  <a:schemeClr val="tx2">
                    <a:lumMod val="75000"/>
                  </a:schemeClr>
                </a:solidFill>
                <a:latin typeface="Arial" panose="020B0604020202020204" pitchFamily="34" charset="0"/>
              </a:rPr>
              <a:t>chăm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chú</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nghe</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giảng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về</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đoạn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trích</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Mã</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giám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sinh</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mua</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Kiều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giảng</a:t>
            </a:r>
            <a:r>
              <a:rPr lang="en-US" altLang="en-US" sz="2400" dirty="0">
                <a:solidFill>
                  <a:schemeClr val="tx2">
                    <a:lumMod val="75000"/>
                  </a:schemeClr>
                </a:solidFill>
                <a:latin typeface="Arial" panose="020B0604020202020204" pitchFamily="34" charset="0"/>
              </a:rPr>
              <a:t> hay </a:t>
            </a:r>
            <a:r>
              <a:rPr lang="en-US" altLang="en-US" sz="2400" dirty="0" err="1">
                <a:solidFill>
                  <a:schemeClr val="tx2">
                    <a:lumMod val="75000"/>
                  </a:schemeClr>
                </a:solidFill>
                <a:latin typeface="Arial" panose="020B0604020202020204" pitchFamily="34" charset="0"/>
              </a:rPr>
              <a:t>ghê</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Nhất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là</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từ</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tót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nó</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lột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tả</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được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tất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cả</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sự</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xấu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xa</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bỉ</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ổi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của</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Mã</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Giám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Sinh</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một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từ</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đắt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không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từ</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nào</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thay</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thế</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được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Chợt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dừng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lại</a:t>
            </a:r>
            <a:r>
              <a:rPr lang="en-US" altLang="en-US" sz="2400" dirty="0">
                <a:solidFill>
                  <a:schemeClr val="tx2">
                    <a:lumMod val="75000"/>
                  </a:schemeClr>
                </a:solidFill>
                <a:latin typeface="Arial" panose="020B0604020202020204" pitchFamily="34" charset="0"/>
              </a:rPr>
              <a:t>. Thu </a:t>
            </a:r>
            <a:r>
              <a:rPr lang="en-US" altLang="en-US" sz="2400" dirty="0" err="1">
                <a:solidFill>
                  <a:schemeClr val="tx2">
                    <a:lumMod val="75000"/>
                  </a:schemeClr>
                </a:solidFill>
                <a:latin typeface="Arial" panose="020B0604020202020204" pitchFamily="34" charset="0"/>
              </a:rPr>
              <a:t>đang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cắm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cúi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ghi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Bỗng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Bốp</a:t>
            </a:r>
            <a:r>
              <a:rPr lang="en-US" altLang="en-US" sz="2400" dirty="0">
                <a:solidFill>
                  <a:schemeClr val="tx2">
                    <a:lumMod val="75000"/>
                  </a:schemeClr>
                </a:solidFill>
                <a:latin typeface="Arial" panose="020B0604020202020204" pitchFamily="34" charset="0"/>
              </a:rPr>
              <a:t>", Thu </a:t>
            </a:r>
            <a:r>
              <a:rPr lang="en-US" altLang="en-US" sz="2400" dirty="0" err="1">
                <a:solidFill>
                  <a:schemeClr val="tx2">
                    <a:lumMod val="75000"/>
                  </a:schemeClr>
                </a:solidFill>
                <a:latin typeface="Arial" panose="020B0604020202020204" pitchFamily="34" charset="0"/>
              </a:rPr>
              <a:t>giật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nảy</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người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Viên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phấn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trắng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phóng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giữa</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trán</a:t>
            </a:r>
            <a:r>
              <a:rPr lang="en-US" altLang="en-US" sz="2400" dirty="0">
                <a:solidFill>
                  <a:schemeClr val="tx2">
                    <a:lumMod val="75000"/>
                  </a:schemeClr>
                </a:solidFill>
                <a:latin typeface="Arial" panose="020B0604020202020204" pitchFamily="34" charset="0"/>
              </a:rPr>
              <a:t> Thu </a:t>
            </a:r>
            <a:r>
              <a:rPr lang="en-US" altLang="en-US" sz="2400" dirty="0" err="1">
                <a:solidFill>
                  <a:schemeClr val="tx2">
                    <a:lumMod val="75000"/>
                  </a:schemeClr>
                </a:solidFill>
                <a:latin typeface="Arial" panose="020B0604020202020204" pitchFamily="34" charset="0"/>
              </a:rPr>
              <a:t>vỡ</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làm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đôi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lăn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xuống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trang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vở</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còn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ướt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màu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mực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tím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giáo</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từ</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bục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giảng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ném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ánh</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nhìn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nảy</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lửa</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xuống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chỗ</a:t>
            </a:r>
            <a:r>
              <a:rPr lang="en-US" altLang="en-US" sz="2400" dirty="0">
                <a:solidFill>
                  <a:schemeClr val="tx2">
                    <a:lumMod val="75000"/>
                  </a:schemeClr>
                </a:solidFill>
                <a:latin typeface="Arial" panose="020B0604020202020204" pitchFamily="34" charset="0"/>
              </a:rPr>
              <a:t> Thu.</a:t>
            </a:r>
          </a:p>
          <a:p>
            <a:pPr algn="just" eaLnBrk="1" hangingPunct="1">
              <a:spcBef>
                <a:spcPct val="0"/>
              </a:spcBef>
              <a:buClrTx/>
              <a:buFontTx/>
              <a:buNone/>
            </a:pP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nhìn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thằng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Hữu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đó</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giận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nó</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nói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chuyện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riêng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trong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giờ</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ném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nó</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nhưng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trật</a:t>
            </a:r>
            <a:r>
              <a:rPr lang="en-US" altLang="en-US" sz="2400" dirty="0">
                <a:solidFill>
                  <a:schemeClr val="tx2">
                    <a:lumMod val="75000"/>
                  </a:schemeClr>
                </a:solidFill>
                <a:latin typeface="Arial" panose="020B0604020202020204" pitchFamily="34" charset="0"/>
              </a:rPr>
              <a:t> sang </a:t>
            </a:r>
            <a:r>
              <a:rPr lang="en-US" altLang="en-US" sz="2400" dirty="0" err="1">
                <a:solidFill>
                  <a:schemeClr val="tx2">
                    <a:lumMod val="75000"/>
                  </a:schemeClr>
                </a:solidFill>
                <a:latin typeface="Arial" panose="020B0604020202020204" pitchFamily="34" charset="0"/>
              </a:rPr>
              <a:t>chỗ</a:t>
            </a:r>
            <a:r>
              <a:rPr lang="en-US" altLang="en-US" sz="2400" dirty="0">
                <a:solidFill>
                  <a:schemeClr val="tx2">
                    <a:lumMod val="75000"/>
                  </a:schemeClr>
                </a:solidFill>
                <a:latin typeface="Arial" panose="020B0604020202020204" pitchFamily="34" charset="0"/>
              </a:rPr>
              <a:t> Thu - Minh </a:t>
            </a:r>
            <a:r>
              <a:rPr lang="en-US" altLang="en-US" sz="2400" dirty="0" err="1">
                <a:solidFill>
                  <a:schemeClr val="tx2">
                    <a:lumMod val="75000"/>
                  </a:schemeClr>
                </a:solidFill>
                <a:latin typeface="Arial" panose="020B0604020202020204" pitchFamily="34" charset="0"/>
              </a:rPr>
              <a:t>nắm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tay</a:t>
            </a:r>
            <a:r>
              <a:rPr lang="en-US" altLang="en-US" sz="2400" dirty="0">
                <a:solidFill>
                  <a:schemeClr val="tx2">
                    <a:lumMod val="75000"/>
                  </a:schemeClr>
                </a:solidFill>
                <a:latin typeface="Arial" panose="020B0604020202020204" pitchFamily="34" charset="0"/>
              </a:rPr>
              <a:t> Thu an </a:t>
            </a:r>
            <a:r>
              <a:rPr lang="en-US" altLang="en-US" sz="2400" dirty="0" err="1">
                <a:solidFill>
                  <a:schemeClr val="tx2">
                    <a:lumMod val="75000"/>
                  </a:schemeClr>
                </a:solidFill>
                <a:latin typeface="Arial" panose="020B0604020202020204" pitchFamily="34" charset="0"/>
              </a:rPr>
              <a:t>ủi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cho</a:t>
            </a:r>
            <a:r>
              <a:rPr lang="en-US" altLang="en-US" sz="2400" dirty="0">
                <a:solidFill>
                  <a:schemeClr val="tx2">
                    <a:lumMod val="75000"/>
                  </a:schemeClr>
                </a:solidFill>
                <a:latin typeface="Arial" panose="020B0604020202020204" pitchFamily="34" charset="0"/>
              </a:rPr>
              <a:t> Thu </a:t>
            </a:r>
            <a:r>
              <a:rPr lang="en-US" altLang="en-US" sz="2400" dirty="0" err="1">
                <a:solidFill>
                  <a:schemeClr val="tx2">
                    <a:lumMod val="75000"/>
                  </a:schemeClr>
                </a:solidFill>
                <a:latin typeface="Arial" panose="020B0604020202020204" pitchFamily="34" charset="0"/>
              </a:rPr>
              <a:t>bớt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sợ</a:t>
            </a:r>
            <a:r>
              <a:rPr lang="en-US" altLang="en-US" sz="2400" dirty="0">
                <a:solidFill>
                  <a:schemeClr val="tx2">
                    <a:lumMod val="75000"/>
                  </a:schemeClr>
                </a:solidFill>
                <a:latin typeface="Arial" panose="020B0604020202020204" pitchFamily="34" charset="0"/>
              </a:rPr>
              <a:t>.</a:t>
            </a:r>
          </a:p>
          <a:p>
            <a:pPr algn="just" eaLnBrk="1" hangingPunct="1">
              <a:spcBef>
                <a:spcPct val="0"/>
              </a:spcBef>
              <a:buClrTx/>
              <a:buFontTx/>
              <a:buNone/>
            </a:pPr>
            <a:r>
              <a:rPr lang="en-US" altLang="en-US" sz="2400" dirty="0" err="1">
                <a:solidFill>
                  <a:schemeClr val="tx2">
                    <a:lumMod val="75000"/>
                  </a:schemeClr>
                </a:solidFill>
                <a:latin typeface="Arial" panose="020B0604020202020204" pitchFamily="34" charset="0"/>
              </a:rPr>
              <a:t>Thằng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Hữu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đứng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lên</a:t>
            </a:r>
            <a:r>
              <a:rPr lang="en-US" altLang="en-US" sz="2400" dirty="0">
                <a:solidFill>
                  <a:schemeClr val="tx2">
                    <a:lumMod val="75000"/>
                  </a:schemeClr>
                </a:solidFill>
                <a:latin typeface="Arial" panose="020B0604020202020204" pitchFamily="34" charset="0"/>
              </a:rPr>
              <a:t>:</a:t>
            </a:r>
          </a:p>
          <a:p>
            <a:pPr algn="just" eaLnBrk="1" hangingPunct="1">
              <a:spcBef>
                <a:spcPct val="0"/>
              </a:spcBef>
              <a:buClrTx/>
              <a:buFontTx/>
              <a:buNone/>
            </a:pP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Thưa</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em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xin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lỗi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ạ</a:t>
            </a:r>
            <a:r>
              <a:rPr lang="en-US" altLang="en-US" sz="2400" dirty="0">
                <a:solidFill>
                  <a:schemeClr val="tx2">
                    <a:lumMod val="75000"/>
                  </a:schemeClr>
                </a:solidFill>
                <a:latin typeface="Arial" panose="020B0604020202020204" pitchFamily="34" charset="0"/>
              </a:rPr>
              <a:t>?</a:t>
            </a:r>
          </a:p>
          <a:p>
            <a:pPr algn="just" eaLnBrk="1" hangingPunct="1">
              <a:spcBef>
                <a:spcPct val="0"/>
              </a:spcBef>
              <a:buClrTx/>
              <a:buFontTx/>
              <a:buNone/>
            </a:pPr>
            <a:r>
              <a:rPr lang="en-US" altLang="en-US" sz="2400" dirty="0" err="1">
                <a:solidFill>
                  <a:schemeClr val="tx2">
                    <a:lumMod val="75000"/>
                  </a:schemeClr>
                </a:solidFill>
                <a:latin typeface="Arial" panose="020B0604020202020204" pitchFamily="34" charset="0"/>
              </a:rPr>
              <a:t>Nỗi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bực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tức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trong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dường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như</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cũng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đã</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nguôi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nguôi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Mọi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người</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trong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lớp</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im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lặng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quay </a:t>
            </a:r>
            <a:r>
              <a:rPr lang="en-US" altLang="en-US" sz="2400" dirty="0" err="1">
                <a:solidFill>
                  <a:schemeClr val="tx2">
                    <a:lumMod val="75000"/>
                  </a:schemeClr>
                </a:solidFill>
                <a:latin typeface="Arial" panose="020B0604020202020204" pitchFamily="34" charset="0"/>
              </a:rPr>
              <a:t>lên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tiếp</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tục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giảng</a:t>
            </a:r>
            <a:r>
              <a:rPr lang="en-US" altLang="en-US" sz="2400" dirty="0">
                <a:solidFill>
                  <a:schemeClr val="tx2">
                    <a:lumMod val="75000"/>
                  </a:schemeClr>
                </a:solidFill>
                <a:latin typeface="Arial" panose="020B0604020202020204" pitchFamily="34" charset="0"/>
              </a:rPr>
              <a:t>. Thu </a:t>
            </a:r>
            <a:r>
              <a:rPr lang="en-US" altLang="en-US" sz="2400" dirty="0" err="1">
                <a:solidFill>
                  <a:schemeClr val="tx2">
                    <a:lumMod val="75000"/>
                  </a:schemeClr>
                </a:solidFill>
                <a:latin typeface="Arial" panose="020B0604020202020204" pitchFamily="34" charset="0"/>
              </a:rPr>
              <a:t>oà</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khóc</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Cô</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nhíu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mày</a:t>
            </a:r>
            <a:r>
              <a:rPr lang="en-US" altLang="en-US" sz="2400" dirty="0">
                <a:solidFill>
                  <a:schemeClr val="tx2">
                    <a:lumMod val="75000"/>
                  </a:schemeClr>
                </a:solidFill>
                <a:latin typeface="Arial" panose="020B0604020202020204" pitchFamily="34" charset="0"/>
              </a:rPr>
              <a:t>:</a:t>
            </a:r>
          </a:p>
          <a:p>
            <a:pPr algn="just" eaLnBrk="1" hangingPunct="1">
              <a:spcBef>
                <a:spcPct val="0"/>
              </a:spcBef>
              <a:buClrTx/>
              <a:buFontTx/>
              <a:buNone/>
            </a:pP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Chẳng</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lẽ</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ném</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một</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viên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phấn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mà</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đau</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đến</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thế</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cơ</a:t>
            </a:r>
            <a:r>
              <a:rPr lang="en-US" altLang="en-US" sz="2400" dirty="0">
                <a:solidFill>
                  <a:schemeClr val="tx2">
                    <a:lumMod val="75000"/>
                  </a:schemeClr>
                </a:solidFill>
                <a:latin typeface="Arial" panose="020B0604020202020204" pitchFamily="34" charset="0"/>
              </a:rPr>
              <a:t> </a:t>
            </a:r>
            <a:r>
              <a:rPr lang="en-US" altLang="en-US" sz="2400" dirty="0" err="1">
                <a:solidFill>
                  <a:schemeClr val="tx2">
                    <a:lumMod val="75000"/>
                  </a:schemeClr>
                </a:solidFill>
                <a:latin typeface="Arial" panose="020B0604020202020204" pitchFamily="34" charset="0"/>
              </a:rPr>
              <a:t>à</a:t>
            </a:r>
            <a:r>
              <a:rPr lang="en-US" altLang="en-US" sz="2400" dirty="0">
                <a:solidFill>
                  <a:schemeClr val="tx2">
                    <a:lumMod val="75000"/>
                  </a:schemeClr>
                </a:solidFill>
                <a:latin typeface="Arial" panose="020B0604020202020204" pitchFamily="34" charset="0"/>
              </a:rPr>
              <a:t>?</a:t>
            </a:r>
            <a:r>
              <a:rPr lang="en-US" altLang="en-US" sz="2400" i="1" u="sng" dirty="0">
                <a:solidFill>
                  <a:schemeClr val="tx2">
                    <a:lumMod val="75000"/>
                  </a:schemeClr>
                </a:solidFill>
                <a:latin typeface="Arial" panose="020B0604020202020204" pitchFamily="34" charset="0"/>
              </a:rPr>
              <a:t> </a:t>
            </a:r>
            <a:endParaRPr lang="en-US" altLang="en-US" sz="2400" dirty="0">
              <a:solidFill>
                <a:schemeClr val="tx2">
                  <a:lumMod val="75000"/>
                </a:schemeClr>
              </a:solidFill>
              <a:latin typeface="Arial" panose="020B0604020202020204" pitchFamily="34" charset="0"/>
            </a:endParaRPr>
          </a:p>
        </p:txBody>
      </p:sp>
      <p:sp>
        <p:nvSpPr>
          <p:cNvPr id="138242" name="Rectangle 4">
            <a:extLst>
              <a:ext uri="{FF2B5EF4-FFF2-40B4-BE49-F238E27FC236}">
                <a16:creationId xmlns:a16="http://schemas.microsoft.com/office/drawing/2014/main" xmlns="" id="{F5217486-B810-3A46-A41D-776140312676}"/>
              </a:ext>
            </a:extLst>
          </p:cNvPr>
          <p:cNvSpPr>
            <a:spLocks noChangeArrowheads="1"/>
          </p:cNvSpPr>
          <p:nvPr/>
        </p:nvSpPr>
        <p:spPr bwMode="auto">
          <a:xfrm>
            <a:off x="1981200" y="152401"/>
            <a:ext cx="838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a:solidFill>
                  <a:schemeClr val="bg1"/>
                </a:solidFill>
                <a:latin typeface="Times New Roman" panose="02020603050405020304" pitchFamily="18" charset="0"/>
                <a:cs typeface="Times New Roman" panose="02020603050405020304" pitchFamily="18" charset="0"/>
              </a:rPr>
              <a:t>Một vài ví dụ về nguyên tắc tôn trọng trong giao tiếp  </a:t>
            </a:r>
          </a:p>
        </p:txBody>
      </p:sp>
    </p:spTree>
    <p:extLst>
      <p:ext uri="{BB962C8B-B14F-4D97-AF65-F5344CB8AC3E}">
        <p14:creationId xmlns:p14="http://schemas.microsoft.com/office/powerpoint/2010/main" xmlns="" val="302636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Content Placeholder 5" descr="Hình ảnh: GIEO &amp; GẶT">
            <a:hlinkClick r:id="rId2"/>
            <a:extLst>
              <a:ext uri="{FF2B5EF4-FFF2-40B4-BE49-F238E27FC236}">
                <a16:creationId xmlns:a16="http://schemas.microsoft.com/office/drawing/2014/main" xmlns="" id="{DBB73AE5-CF69-954C-825D-8B346DACCF9C}"/>
              </a:ext>
            </a:extLst>
          </p:cNvPr>
          <p:cNvPicPr>
            <a:picLocks noGrp="1" noChangeArrowheads="1"/>
          </p:cNvPicPr>
          <p:nvPr>
            <p:ph idx="1"/>
          </p:nvPr>
        </p:nvPicPr>
        <p:blipFill rotWithShape="1">
          <a:blip r:embed="rId3">
            <a:extLst>
              <a:ext uri="{28A0092B-C50C-407E-A947-70E740481C1C}">
                <a14:useLocalDpi xmlns:a14="http://schemas.microsoft.com/office/drawing/2010/main" xmlns="" val="0"/>
              </a:ext>
            </a:extLst>
          </a:blip>
          <a:srcRect l="2698" t="4756" r="3178" b="4736"/>
          <a:stretch/>
        </p:blipFill>
        <p:spPr>
          <a:xfrm>
            <a:off x="5867400" y="2261937"/>
            <a:ext cx="5317672" cy="4138863"/>
          </a:xfrm>
        </p:spPr>
      </p:pic>
      <p:pic>
        <p:nvPicPr>
          <p:cNvPr id="111618" name="Picture 6" descr="Hình ảnh: Vui:&#10;10 CÂU NÓI KINH ĐIỂN CỦA CÁC THẦY CÔ GIÁO&#10;(đặc biệt là các thầy giáo, cô giáo phổ thông)&#10;Đã là học sinh, chắc hẳn ai cũng phải nghe qua ít nhất một lần rồi!&#10; .&#10;1. Tôi chưa thấy lớp nào như cái lớp này.&#10;2. Tôi là tôi không trù em nào cả.&#10;3. Hồi đi học như các em, tôi không bao giờ quay cóp hay nhìn bài bạn.&#10;4. Nhắc bài không phải là giúp bạn mà là làm hại bạn.&#10;5. Đi học hồi ngày xưa khó khăn túng thiếu đâu có sung sướng như các em bây giờ thế mà chúng tôi còn có ý thức học hơn các em.&#10;6. Hở một cái ra là lại nói chuyện. Người nói phải có người nghe, ai muốn nói lên đây tôi nhường micro cho mà nói này&#10;7. Tôi ngồi trên này các bạn em làm gì tôi thấy hết. Chẳng qua tôi có muốn nói ra hay không thôi.&#10;8. Các em học hành thế này thì tốt nghiệp cũng không đỗ chứ đừng nói thi đại học.&#10;9. Đi thi dù là 1 điểm nhưng là điểm của mình, còn hơn 10 điểm nhưng là điểm đi ăn cắp.&#10;10. Điểm cao là vì tôi thương các em chứ nếu chấm theo đúng thang điểm thì có người chỉ được điểm dưới trung bình.&#10;(Theo Ione)">
            <a:hlinkClick r:id="rId4"/>
            <a:extLst>
              <a:ext uri="{FF2B5EF4-FFF2-40B4-BE49-F238E27FC236}">
                <a16:creationId xmlns:a16="http://schemas.microsoft.com/office/drawing/2014/main" xmlns="" id="{827A3AC4-6B28-ED47-AA4B-ABFB40BF317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06905" y="2261937"/>
            <a:ext cx="4760495" cy="413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4720B435-D04D-C041-B351-2E59E77DCB6C}"/>
              </a:ext>
            </a:extLst>
          </p:cNvPr>
          <p:cNvSpPr>
            <a:spLocks noGrp="1"/>
          </p:cNvSpPr>
          <p:nvPr>
            <p:ph type="title"/>
          </p:nvPr>
        </p:nvSpPr>
        <p:spPr>
          <a:xfrm>
            <a:off x="1581878" y="982134"/>
            <a:ext cx="8453906" cy="678224"/>
          </a:xfrm>
        </p:spPr>
        <p:txBody>
          <a:bodyPr/>
          <a:lstStyle/>
          <a:p>
            <a:pPr algn="ctr"/>
            <a:r>
              <a:rPr lang="en-US" b="1" dirty="0">
                <a:latin typeface="Arial" panose="020B0604020202020204" pitchFamily="34" charset="0"/>
                <a:cs typeface="Arial" panose="020B0604020202020204" pitchFamily="34" charset="0"/>
              </a:rPr>
              <a:t>II. GIAO TIẾP SƯ PHẠM</a:t>
            </a:r>
            <a:endParaRPr lang="en-US" dirty="0"/>
          </a:p>
        </p:txBody>
      </p:sp>
    </p:spTree>
    <p:extLst>
      <p:ext uri="{BB962C8B-B14F-4D97-AF65-F5344CB8AC3E}">
        <p14:creationId xmlns:p14="http://schemas.microsoft.com/office/powerpoint/2010/main" xmlns="" val="3565114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25710</TotalTime>
  <Words>5306</Words>
  <Application>Microsoft Office PowerPoint</Application>
  <PresentationFormat>Custom</PresentationFormat>
  <Paragraphs>516</Paragraphs>
  <Slides>83</Slides>
  <Notes>20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Ion Boardroom</vt:lpstr>
      <vt:lpstr>Image</vt:lpstr>
      <vt:lpstr>KĨ NĂNG ỨNG XỬ SƯ PHẠM</vt:lpstr>
      <vt:lpstr>MỤC TIÊU </vt:lpstr>
      <vt:lpstr>MỤC TIÊU </vt:lpstr>
      <vt:lpstr>Hoạt động : lắng nghe</vt:lpstr>
      <vt:lpstr>Hoạt động : lắng nghe</vt:lpstr>
      <vt:lpstr>NỘI DUNG</vt:lpstr>
      <vt:lpstr>I. BỐI CẢNH XÃ HỘI ẢNH HƯỞNG ĐẾN GIÁO DỤC</vt:lpstr>
      <vt:lpstr>. BỐI CẢNH XÃ HỘI ẢNH HƯỞNG ĐẾN GIÁO DỤC</vt:lpstr>
      <vt:lpstr>II. GIAO TIẾP SƯ PHẠM</vt:lpstr>
      <vt:lpstr>Slide 10</vt:lpstr>
      <vt:lpstr>Slide 11</vt:lpstr>
      <vt:lpstr> 2. Đặc trưng giao tiếp sư phạm </vt:lpstr>
      <vt:lpstr>Slide 13</vt:lpstr>
      <vt:lpstr>  Tính mục đích </vt:lpstr>
      <vt:lpstr>Tính mô phạm</vt:lpstr>
      <vt:lpstr>Biểu hiện của mô phạm</vt:lpstr>
      <vt:lpstr>Slide 17</vt:lpstr>
      <vt:lpstr>Slide 18</vt:lpstr>
      <vt:lpstr>Slide 19</vt:lpstr>
      <vt:lpstr>Slide 20</vt:lpstr>
      <vt:lpstr>  NGUYÊN TẮC  THẤU CẢM VÀ ĐỒNG CẢM </vt:lpstr>
      <vt:lpstr>Tôn trọng và tự trọng</vt:lpstr>
      <vt:lpstr>Slide 23</vt:lpstr>
      <vt:lpstr>Thiện chí</vt:lpstr>
      <vt:lpstr>Slide 25</vt:lpstr>
      <vt:lpstr>Thảo luận nhóm 20 phút</vt:lpstr>
      <vt:lpstr>8 điều GV không nên làm trên lớp học</vt:lpstr>
      <vt:lpstr>GIAO TIẾP SƯ PHẠM  NHỮNG LỜI KHUYÊN CỦA CHUYÊN GIA</vt:lpstr>
      <vt:lpstr>THÁI ĐỘ</vt:lpstr>
      <vt:lpstr>KỸ NĂNG</vt:lpstr>
      <vt:lpstr>KỸ NĂNG</vt:lpstr>
      <vt:lpstr>GIAO TIẾP SƯ PHẠM: Lựa chọn</vt:lpstr>
      <vt:lpstr>II. KĨ NĂNG XỬ LÍ CÁC TÌNH HUỐNG SƯ PHẠM</vt:lpstr>
      <vt:lpstr>Thế nào là tình huống sư phạm</vt:lpstr>
      <vt:lpstr>1. Phân loại tình huống sư phạm</vt:lpstr>
      <vt:lpstr>2. Quy trình xử lý THGTSP</vt:lpstr>
      <vt:lpstr>3. Những nguyên tắc vàng khi xử lí tình huống sư phạm</vt:lpstr>
      <vt:lpstr> Nguyên tắc xử lí tình huống GV - HS</vt:lpstr>
      <vt:lpstr> Nguyên tắc xử lí tình huống GV – GV hoặc CBQL - GV</vt:lpstr>
      <vt:lpstr>Nguyên tắc xử lí tình huống GV – PH - CĐ</vt:lpstr>
      <vt:lpstr>Nguyên tắc xử lí tình huống GV - CBQL</vt:lpstr>
      <vt:lpstr>Nguyên tắc xử lí tình huống  GV- CBQL </vt:lpstr>
      <vt:lpstr>Nguyên tắc xử lí tình huống trong giáo dục</vt:lpstr>
      <vt:lpstr>4. Kĩ năng xử lí tình huống sư phạm</vt:lpstr>
      <vt:lpstr>Kĩ năng nhận diện tình huống</vt:lpstr>
      <vt:lpstr>Kĩ năng nhận diện tình huống</vt:lpstr>
      <vt:lpstr>Kĩ năng kiểm soát cảm xúc</vt:lpstr>
      <vt:lpstr>Ý nghĩa của việc kiểm soát cảm xúc của bản thân </vt:lpstr>
      <vt:lpstr>Slide 49</vt:lpstr>
      <vt:lpstr>Slide 50</vt:lpstr>
      <vt:lpstr>Các nguyên tắc để hình thành kỹ năng  kiểm soát cảm xúc của bản thân </vt:lpstr>
      <vt:lpstr>Slide 52</vt:lpstr>
      <vt:lpstr>Slide 53</vt:lpstr>
      <vt:lpstr>Slide 54</vt:lpstr>
      <vt:lpstr>Slide 55</vt:lpstr>
      <vt:lpstr>THỰC HÀNH THEO NHÓM: </vt:lpstr>
      <vt:lpstr>Kĩ năng lắng nghe</vt:lpstr>
      <vt:lpstr>Slide 58</vt:lpstr>
      <vt:lpstr>Slide 59</vt:lpstr>
      <vt:lpstr>4. Các bước lắng nghe hiệu quả:</vt:lpstr>
      <vt:lpstr>Tập Trung</vt:lpstr>
      <vt:lpstr>Tham dự</vt:lpstr>
      <vt:lpstr>Slide 63</vt:lpstr>
      <vt:lpstr>Hiểu </vt:lpstr>
      <vt:lpstr>Ghi nhớ</vt:lpstr>
      <vt:lpstr>Phản hồi</vt:lpstr>
      <vt:lpstr>Phát triển</vt:lpstr>
      <vt:lpstr>Trò chơi: Ngôi sao</vt:lpstr>
      <vt:lpstr>Slide 69</vt:lpstr>
      <vt:lpstr>Kĩ năng xây dựng bầu không khí tâm lí tích cực</vt:lpstr>
      <vt:lpstr>Slide 71</vt:lpstr>
      <vt:lpstr>Kĩ năng xây dựng bầu không khí tâm lí tích cực</vt:lpstr>
      <vt:lpstr>Kĩ năng xây dựng bầu không khí tâm lí tích cực</vt:lpstr>
      <vt:lpstr>Slide 74</vt:lpstr>
      <vt:lpstr>THỰC HÀNH XỬ LÍ TÌNH HUỐNG</vt:lpstr>
      <vt:lpstr>Tình huống giữa GV - HS</vt:lpstr>
      <vt:lpstr>Tình huống giữa GV-GV</vt:lpstr>
      <vt:lpstr>Tình huống giữa GV - PHHS</vt:lpstr>
      <vt:lpstr>Tình huống giữa GV với CBQL</vt:lpstr>
      <vt:lpstr>Tình huống 1: Cô giáo ghi nhầm đầu bài</vt:lpstr>
      <vt:lpstr>Tình huống 2: Học sinh bị đe dọa</vt:lpstr>
      <vt:lpstr>Tình huống 3: Đề nghị đổi giáo viên</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CƯƠNG ĐÁNH GIÁ  TRONG TÂM LÝ HỌC</dc:title>
  <dc:creator>Duc Dao</dc:creator>
  <cp:lastModifiedBy>Admin</cp:lastModifiedBy>
  <cp:revision>269</cp:revision>
  <dcterms:created xsi:type="dcterms:W3CDTF">2018-04-26T11:35:47Z</dcterms:created>
  <dcterms:modified xsi:type="dcterms:W3CDTF">2019-08-07T01:52:07Z</dcterms:modified>
</cp:coreProperties>
</file>