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82" r:id="rId2"/>
    <p:sldId id="262" r:id="rId3"/>
    <p:sldId id="265" r:id="rId4"/>
    <p:sldId id="269" r:id="rId5"/>
    <p:sldId id="267" r:id="rId6"/>
    <p:sldId id="270" r:id="rId7"/>
    <p:sldId id="273" r:id="rId8"/>
    <p:sldId id="272" r:id="rId9"/>
    <p:sldId id="275" r:id="rId10"/>
    <p:sldId id="274" r:id="rId11"/>
    <p:sldId id="276" r:id="rId12"/>
    <p:sldId id="277" r:id="rId13"/>
    <p:sldId id="278" r:id="rId14"/>
    <p:sldId id="280" r:id="rId15"/>
    <p:sldId id="281" r:id="rId16"/>
    <p:sldId id="283" r:id="rId17"/>
    <p:sldId id="28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44B0"/>
    <a:srgbClr val="E54B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3" d="100"/>
          <a:sy n="63" d="100"/>
        </p:scale>
        <p:origin x="-1614" y="-7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1460BD-29B6-414D-BBB7-8AB4D11518F1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C0F8A9-B027-4FD3-A7C3-A7F31CCB1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545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CF21B-EF48-4750-9238-42F0A5663AF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50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CF21B-EF48-4750-9238-42F0A5663AF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507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CF21B-EF48-4750-9238-42F0A5663AF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50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7612-9817-436C-AA37-CE1C221A6CD0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8B8A-387C-49B3-824E-EB1D90FB9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759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7612-9817-436C-AA37-CE1C221A6CD0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8B8A-387C-49B3-824E-EB1D90FB9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88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7612-9817-436C-AA37-CE1C221A6CD0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8B8A-387C-49B3-824E-EB1D90FB9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387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7612-9817-436C-AA37-CE1C221A6CD0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8B8A-387C-49B3-824E-EB1D90FB9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189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7612-9817-436C-AA37-CE1C221A6CD0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8B8A-387C-49B3-824E-EB1D90FB9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34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7612-9817-436C-AA37-CE1C221A6CD0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8B8A-387C-49B3-824E-EB1D90FB9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08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7612-9817-436C-AA37-CE1C221A6CD0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8B8A-387C-49B3-824E-EB1D90FB9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67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7612-9817-436C-AA37-CE1C221A6CD0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8B8A-387C-49B3-824E-EB1D90FB9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822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7612-9817-436C-AA37-CE1C221A6CD0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8B8A-387C-49B3-824E-EB1D90FB9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564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7612-9817-436C-AA37-CE1C221A6CD0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8B8A-387C-49B3-824E-EB1D90FB9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72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7612-9817-436C-AA37-CE1C221A6CD0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8B8A-387C-49B3-824E-EB1D90FB9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61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17612-9817-436C-AA37-CE1C221A6CD0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98B8A-387C-49B3-824E-EB1D90FB9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718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13" Type="http://schemas.openxmlformats.org/officeDocument/2006/relationships/image" Target="../media/image9.png"/><Relationship Id="rId18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slide" Target="slide5.xml"/><Relationship Id="rId17" Type="http://schemas.openxmlformats.org/officeDocument/2006/relationships/slide" Target="slide7.xml"/><Relationship Id="rId2" Type="http://schemas.openxmlformats.org/officeDocument/2006/relationships/audio" Target="../media/audio1.wav"/><Relationship Id="rId16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8.png"/><Relationship Id="rId5" Type="http://schemas.openxmlformats.org/officeDocument/2006/relationships/image" Target="../media/image4.png"/><Relationship Id="rId15" Type="http://schemas.openxmlformats.org/officeDocument/2006/relationships/image" Target="../media/image10.png"/><Relationship Id="rId10" Type="http://schemas.openxmlformats.org/officeDocument/2006/relationships/slide" Target="slide4.xml"/><Relationship Id="rId19" Type="http://schemas.openxmlformats.org/officeDocument/2006/relationships/slide" Target="slide1.xml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32014"/>
            <a:ext cx="10363200" cy="1468437"/>
          </a:xfrm>
        </p:spPr>
        <p:txBody>
          <a:bodyPr/>
          <a:lstStyle/>
          <a:p>
            <a:endParaRPr lang="en-US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 smtClean="0">
              <a:solidFill>
                <a:srgbClr val="898989"/>
              </a:solidFill>
            </a:endParaRPr>
          </a:p>
        </p:txBody>
      </p:sp>
      <p:pic>
        <p:nvPicPr>
          <p:cNvPr id="2052" name="Picture 4" descr="Theme237515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46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Theme237515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467600"/>
          </a:xfrm>
          <a:prstGeom prst="rect">
            <a:avLst/>
          </a:prstGeom>
          <a:solidFill>
            <a:srgbClr val="FF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 descr="Theme237515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4" y="-1588"/>
            <a:ext cx="12192000" cy="7162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WordArt 9"/>
          <p:cNvSpPr>
            <a:spLocks noChangeArrowheads="1" noChangeShapeType="1" noTextEdit="1"/>
          </p:cNvSpPr>
          <p:nvPr/>
        </p:nvSpPr>
        <p:spPr bwMode="auto">
          <a:xfrm>
            <a:off x="390769" y="1985108"/>
            <a:ext cx="11449539" cy="171059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CHÀO MỪNG </a:t>
            </a:r>
            <a:r>
              <a:rPr lang="en-US" sz="48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QUÝ THẦY CÔ ĐẾN VỚI TIẾT HỌC </a:t>
            </a:r>
            <a:endParaRPr lang="en-US" sz="48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31424" y="497096"/>
            <a:ext cx="9897319" cy="800215"/>
          </a:xfrm>
          <a:prstGeom prst="rect">
            <a:avLst/>
          </a:prstGeom>
          <a:noFill/>
        </p:spPr>
        <p:txBody>
          <a:bodyPr wrap="none" lIns="121917" tIns="60958" rIns="121917" bIns="60958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4400" b="1" spc="67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 TIỂU HỌC </a:t>
            </a:r>
            <a:r>
              <a:rPr lang="en-US" sz="4400" b="1" spc="67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LONG THUẬN</a:t>
            </a:r>
            <a:endParaRPr lang="en-US" sz="4400" b="1" spc="67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426245" y="3733801"/>
            <a:ext cx="5210395" cy="1231102"/>
          </a:xfrm>
          <a:prstGeom prst="rect">
            <a:avLst/>
          </a:prstGeom>
          <a:noFill/>
        </p:spPr>
        <p:txBody>
          <a:bodyPr wrap="none" lIns="121917" tIns="60958" rIns="121917" bIns="60958">
            <a:spAutoFit/>
          </a:bodyPr>
          <a:lstStyle/>
          <a:p>
            <a:pPr algn="ctr">
              <a:defRPr/>
            </a:pPr>
            <a:r>
              <a:rPr lang="en-US" sz="7200" dirty="0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72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7200" dirty="0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72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17600" y="5359401"/>
            <a:ext cx="10668000" cy="862013"/>
          </a:xfrm>
          <a:prstGeom prst="rect">
            <a:avLst/>
          </a:prstGeom>
          <a:noFill/>
        </p:spPr>
        <p:txBody>
          <a:bodyPr lIns="121917" tIns="60958" rIns="121917" bIns="60958">
            <a:spAutoFit/>
          </a:bodyPr>
          <a:lstStyle/>
          <a:p>
            <a:pPr algn="ctr">
              <a:defRPr/>
            </a:pPr>
            <a:r>
              <a:rPr lang="en-GB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GV: </a:t>
            </a:r>
            <a:r>
              <a:rPr lang="en-GB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GB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GB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Thảnh</a:t>
            </a:r>
            <a:endParaRPr lang="en-GB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0040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3"/>
          <p:cNvSpPr>
            <a:spLocks noChangeArrowheads="1"/>
          </p:cNvSpPr>
          <p:nvPr/>
        </p:nvSpPr>
        <p:spPr bwMode="auto">
          <a:xfrm>
            <a:off x="4974400" y="712804"/>
            <a:ext cx="23596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 dirty="0" err="1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Tính</a:t>
            </a:r>
            <a:r>
              <a:rPr lang="en-US" altLang="en-US" sz="2400" b="1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 1 236 : 12</a:t>
            </a:r>
            <a:endParaRPr lang="en-US" altLang="en-US" sz="2400" b="1" dirty="0">
              <a:solidFill>
                <a:srgbClr val="00206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9" name="Rectangle 33"/>
          <p:cNvSpPr>
            <a:spLocks noChangeArrowheads="1"/>
          </p:cNvSpPr>
          <p:nvPr/>
        </p:nvSpPr>
        <p:spPr bwMode="auto">
          <a:xfrm>
            <a:off x="911109" y="1261825"/>
            <a:ext cx="25999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 dirty="0" err="1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Đặt</a:t>
            </a:r>
            <a:r>
              <a:rPr lang="en-US" altLang="en-US" sz="2400" b="1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tính</a:t>
            </a:r>
            <a:r>
              <a:rPr lang="en-US" altLang="en-US" sz="2400" b="1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rồi</a:t>
            </a:r>
            <a:r>
              <a:rPr lang="en-US" altLang="en-US" sz="2400" b="1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tính</a:t>
            </a:r>
            <a:r>
              <a:rPr lang="en-US" altLang="en-US" sz="2400" b="1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:</a:t>
            </a:r>
            <a:endParaRPr lang="en-US" altLang="en-US" sz="2400" b="1" dirty="0">
              <a:solidFill>
                <a:srgbClr val="00206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40" name="Rectangle 33"/>
          <p:cNvSpPr>
            <a:spLocks noChangeArrowheads="1"/>
          </p:cNvSpPr>
          <p:nvPr/>
        </p:nvSpPr>
        <p:spPr bwMode="auto">
          <a:xfrm>
            <a:off x="4471204" y="1268760"/>
            <a:ext cx="47283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i="1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Chia </a:t>
            </a:r>
            <a:r>
              <a:rPr lang="en-US" altLang="en-US" sz="2400" i="1" dirty="0" err="1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theo</a:t>
            </a:r>
            <a:r>
              <a:rPr lang="en-US" altLang="en-US" sz="2400" i="1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thứ</a:t>
            </a:r>
            <a:r>
              <a:rPr lang="en-US" altLang="en-US" sz="2400" i="1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tự</a:t>
            </a:r>
            <a:r>
              <a:rPr lang="en-US" altLang="en-US" sz="2400" i="1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từ</a:t>
            </a:r>
            <a:r>
              <a:rPr lang="en-US" altLang="en-US" sz="2400" i="1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trái</a:t>
            </a:r>
            <a:r>
              <a:rPr lang="en-US" altLang="en-US" sz="2400" i="1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sang </a:t>
            </a:r>
            <a:r>
              <a:rPr lang="en-US" altLang="en-US" sz="2400" i="1" dirty="0" err="1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phải</a:t>
            </a:r>
            <a:r>
              <a:rPr lang="en-US" altLang="en-US" sz="2400" i="1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:</a:t>
            </a:r>
            <a:endParaRPr lang="en-US" altLang="en-US" sz="2400" i="1" dirty="0">
              <a:solidFill>
                <a:srgbClr val="FF0000"/>
              </a:solidFill>
              <a:latin typeface="Cambria" pitchFamily="18" charset="0"/>
              <a:cs typeface="Times New Roman" pitchFamily="18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212429" y="1844824"/>
            <a:ext cx="2003251" cy="3024336"/>
            <a:chOff x="1182118" y="1844824"/>
            <a:chExt cx="1953170" cy="3024336"/>
          </a:xfrm>
        </p:grpSpPr>
        <p:sp>
          <p:nvSpPr>
            <p:cNvPr id="41" name="Rectangle 33"/>
            <p:cNvSpPr>
              <a:spLocks noChangeArrowheads="1"/>
            </p:cNvSpPr>
            <p:nvPr/>
          </p:nvSpPr>
          <p:spPr bwMode="auto">
            <a:xfrm>
              <a:off x="1182118" y="1844825"/>
              <a:ext cx="111601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defTabSz="457200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2800" b="1" dirty="0" smtClean="0">
                  <a:solidFill>
                    <a:srgbClr val="000000"/>
                  </a:solidFill>
                  <a:latin typeface="Cambria" pitchFamily="18" charset="0"/>
                  <a:cs typeface="Times New Roman" pitchFamily="18" charset="0"/>
                </a:rPr>
                <a:t>1 236</a:t>
              </a:r>
              <a:endParaRPr lang="en-US" altLang="en-US" sz="2800" b="1" dirty="0">
                <a:solidFill>
                  <a:srgbClr val="000000"/>
                </a:solidFill>
                <a:latin typeface="Cambria" pitchFamily="18" charset="0"/>
                <a:cs typeface="Times New Roman" pitchFamily="18" charset="0"/>
              </a:endParaRPr>
            </a:p>
          </p:txBody>
        </p:sp>
        <p:sp>
          <p:nvSpPr>
            <p:cNvPr id="42" name="Rectangle 33"/>
            <p:cNvSpPr>
              <a:spLocks noChangeArrowheads="1"/>
            </p:cNvSpPr>
            <p:nvPr/>
          </p:nvSpPr>
          <p:spPr bwMode="auto">
            <a:xfrm>
              <a:off x="2343200" y="1844824"/>
              <a:ext cx="61106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defTabSz="457200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2800" b="1" dirty="0" smtClean="0">
                  <a:solidFill>
                    <a:srgbClr val="000000"/>
                  </a:solidFill>
                  <a:latin typeface="Cambria" pitchFamily="18" charset="0"/>
                  <a:cs typeface="Times New Roman" pitchFamily="18" charset="0"/>
                </a:rPr>
                <a:t>12</a:t>
              </a:r>
              <a:endParaRPr lang="en-US" altLang="en-US" sz="2800" b="1" dirty="0">
                <a:solidFill>
                  <a:srgbClr val="000000"/>
                </a:solidFill>
                <a:latin typeface="Cambria" pitchFamily="18" charset="0"/>
                <a:cs typeface="Times New Roman" pitchFamily="18" charset="0"/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309948" y="1988840"/>
              <a:ext cx="0" cy="28803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2309948" y="2276872"/>
              <a:ext cx="82534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Rectangle 33"/>
          <p:cNvSpPr>
            <a:spLocks noChangeArrowheads="1"/>
          </p:cNvSpPr>
          <p:nvPr/>
        </p:nvSpPr>
        <p:spPr bwMode="auto">
          <a:xfrm>
            <a:off x="1517030" y="2252209"/>
            <a:ext cx="4080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800" b="1" dirty="0" smtClean="0">
                <a:solidFill>
                  <a:srgbClr val="000000"/>
                </a:solidFill>
                <a:latin typeface="Cambria" pitchFamily="18" charset="0"/>
                <a:cs typeface="Times New Roman" pitchFamily="18" charset="0"/>
              </a:rPr>
              <a:t>2</a:t>
            </a:r>
            <a:endParaRPr lang="en-US" altLang="en-US" sz="2800" b="1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1312520" y="2708920"/>
            <a:ext cx="49845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33"/>
          <p:cNvSpPr>
            <a:spLocks noChangeArrowheads="1"/>
          </p:cNvSpPr>
          <p:nvPr/>
        </p:nvSpPr>
        <p:spPr bwMode="auto">
          <a:xfrm>
            <a:off x="2403282" y="2278560"/>
            <a:ext cx="4080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800" b="1" dirty="0" smtClean="0">
                <a:solidFill>
                  <a:srgbClr val="000000"/>
                </a:solidFill>
                <a:latin typeface="Cambria" pitchFamily="18" charset="0"/>
                <a:cs typeface="Times New Roman" pitchFamily="18" charset="0"/>
              </a:rPr>
              <a:t>1</a:t>
            </a:r>
            <a:endParaRPr lang="en-US" altLang="en-US" sz="2800" b="1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47" name="Rectangle 33"/>
          <p:cNvSpPr>
            <a:spLocks noChangeArrowheads="1"/>
          </p:cNvSpPr>
          <p:nvPr/>
        </p:nvSpPr>
        <p:spPr bwMode="auto">
          <a:xfrm>
            <a:off x="1494028" y="2689756"/>
            <a:ext cx="4080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800" b="1" dirty="0">
                <a:solidFill>
                  <a:srgbClr val="000000"/>
                </a:solidFill>
                <a:latin typeface="Cambria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48" name="Rectangle 33"/>
          <p:cNvSpPr>
            <a:spLocks noChangeArrowheads="1"/>
          </p:cNvSpPr>
          <p:nvPr/>
        </p:nvSpPr>
        <p:spPr bwMode="auto">
          <a:xfrm>
            <a:off x="1700122" y="2695260"/>
            <a:ext cx="4080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800" b="1" dirty="0" smtClean="0">
                <a:solidFill>
                  <a:srgbClr val="000000"/>
                </a:solidFill>
                <a:latin typeface="Cambria" pitchFamily="18" charset="0"/>
                <a:cs typeface="Times New Roman" pitchFamily="18" charset="0"/>
              </a:rPr>
              <a:t>3</a:t>
            </a:r>
            <a:endParaRPr lang="en-US" altLang="en-US" sz="2800" b="1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49" name="Rectangle 33"/>
          <p:cNvSpPr>
            <a:spLocks noChangeArrowheads="1"/>
          </p:cNvSpPr>
          <p:nvPr/>
        </p:nvSpPr>
        <p:spPr bwMode="auto">
          <a:xfrm>
            <a:off x="2621948" y="2284388"/>
            <a:ext cx="4080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800" b="1" dirty="0">
                <a:solidFill>
                  <a:srgbClr val="000000"/>
                </a:solidFill>
                <a:latin typeface="Cambria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50" name="Rectangle 33"/>
          <p:cNvSpPr>
            <a:spLocks noChangeArrowheads="1"/>
          </p:cNvSpPr>
          <p:nvPr/>
        </p:nvSpPr>
        <p:spPr bwMode="auto">
          <a:xfrm>
            <a:off x="1494028" y="3068960"/>
            <a:ext cx="4080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800" b="1" dirty="0" smtClean="0">
                <a:solidFill>
                  <a:srgbClr val="000000"/>
                </a:solidFill>
                <a:latin typeface="Cambria" pitchFamily="18" charset="0"/>
                <a:cs typeface="Times New Roman" pitchFamily="18" charset="0"/>
              </a:rPr>
              <a:t>0</a:t>
            </a:r>
            <a:endParaRPr lang="en-US" altLang="en-US" sz="2800" b="1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1535553" y="3509321"/>
            <a:ext cx="49845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33"/>
          <p:cNvSpPr>
            <a:spLocks noChangeArrowheads="1"/>
          </p:cNvSpPr>
          <p:nvPr/>
        </p:nvSpPr>
        <p:spPr bwMode="auto">
          <a:xfrm>
            <a:off x="1712693" y="3502167"/>
            <a:ext cx="4080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800" b="1" dirty="0" smtClean="0">
                <a:solidFill>
                  <a:srgbClr val="000000"/>
                </a:solidFill>
                <a:latin typeface="Cambria" pitchFamily="18" charset="0"/>
                <a:cs typeface="Times New Roman" pitchFamily="18" charset="0"/>
              </a:rPr>
              <a:t>3</a:t>
            </a:r>
            <a:endParaRPr lang="en-US" altLang="en-US" sz="2800" b="1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54" name="Rectangle 33"/>
          <p:cNvSpPr>
            <a:spLocks noChangeArrowheads="1"/>
          </p:cNvSpPr>
          <p:nvPr/>
        </p:nvSpPr>
        <p:spPr bwMode="auto">
          <a:xfrm>
            <a:off x="1928907" y="3501008"/>
            <a:ext cx="4080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800" b="1" dirty="0" smtClean="0">
                <a:solidFill>
                  <a:srgbClr val="000000"/>
                </a:solidFill>
                <a:latin typeface="Cambria" pitchFamily="18" charset="0"/>
                <a:cs typeface="Times New Roman" pitchFamily="18" charset="0"/>
              </a:rPr>
              <a:t>6</a:t>
            </a:r>
            <a:endParaRPr lang="en-US" altLang="en-US" sz="2800" b="1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55" name="Rectangle 33"/>
          <p:cNvSpPr>
            <a:spLocks noChangeArrowheads="1"/>
          </p:cNvSpPr>
          <p:nvPr/>
        </p:nvSpPr>
        <p:spPr bwMode="auto">
          <a:xfrm>
            <a:off x="1702694" y="3861048"/>
            <a:ext cx="4080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800" b="1" dirty="0" smtClean="0">
                <a:solidFill>
                  <a:srgbClr val="000000"/>
                </a:solidFill>
                <a:latin typeface="Cambria" pitchFamily="18" charset="0"/>
                <a:cs typeface="Times New Roman" pitchFamily="18" charset="0"/>
              </a:rPr>
              <a:t>3</a:t>
            </a:r>
            <a:endParaRPr lang="en-US" altLang="en-US" sz="2800" b="1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cxnSp>
        <p:nvCxnSpPr>
          <p:cNvPr id="56" name="Straight Connector 55"/>
          <p:cNvCxnSpPr/>
          <p:nvPr/>
        </p:nvCxnSpPr>
        <p:spPr>
          <a:xfrm>
            <a:off x="1757116" y="4293096"/>
            <a:ext cx="49845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33"/>
          <p:cNvSpPr>
            <a:spLocks noChangeArrowheads="1"/>
          </p:cNvSpPr>
          <p:nvPr/>
        </p:nvSpPr>
        <p:spPr bwMode="auto">
          <a:xfrm>
            <a:off x="1892637" y="4293096"/>
            <a:ext cx="4080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800" b="1" dirty="0">
                <a:solidFill>
                  <a:srgbClr val="000000"/>
                </a:solidFill>
                <a:latin typeface="Cambria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58" name="Rectangle 33"/>
          <p:cNvSpPr>
            <a:spLocks noChangeArrowheads="1"/>
          </p:cNvSpPr>
          <p:nvPr/>
        </p:nvSpPr>
        <p:spPr bwMode="auto">
          <a:xfrm>
            <a:off x="4545059" y="1772816"/>
            <a:ext cx="391205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342900" indent="-34290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12 chia 12 </a:t>
            </a:r>
            <a:r>
              <a:rPr lang="en-US" altLang="en-US" sz="2400" dirty="0" err="1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được</a:t>
            </a: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1, </a:t>
            </a:r>
            <a:r>
              <a:rPr lang="en-US" altLang="en-US" sz="2400" dirty="0" err="1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viết</a:t>
            </a: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1;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	1 </a:t>
            </a:r>
            <a:r>
              <a:rPr lang="en-US" altLang="en-US" sz="2400" dirty="0" err="1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nhân</a:t>
            </a: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2 </a:t>
            </a:r>
            <a:r>
              <a:rPr lang="en-US" altLang="en-US" sz="2400" dirty="0" err="1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bằng</a:t>
            </a: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2, </a:t>
            </a:r>
            <a:r>
              <a:rPr lang="en-US" altLang="en-US" sz="2400" dirty="0" err="1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viết</a:t>
            </a: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2;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	1 </a:t>
            </a:r>
            <a:r>
              <a:rPr lang="en-US" altLang="en-US" sz="2400" dirty="0" err="1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nhân</a:t>
            </a:r>
            <a:r>
              <a:rPr lang="en-US" altLang="en-US" sz="2400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1 </a:t>
            </a:r>
            <a:r>
              <a:rPr lang="en-US" altLang="en-US" sz="2400" dirty="0" err="1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bằng</a:t>
            </a:r>
            <a:r>
              <a:rPr lang="en-US" altLang="en-US" sz="2400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1, </a:t>
            </a:r>
            <a:r>
              <a:rPr lang="en-US" altLang="en-US" sz="2400" dirty="0" err="1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viết</a:t>
            </a:r>
            <a:r>
              <a:rPr lang="en-US" altLang="en-US" sz="2400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1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	12 </a:t>
            </a:r>
            <a:r>
              <a:rPr lang="en-US" altLang="en-US" sz="2400" dirty="0" err="1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trừ</a:t>
            </a: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12 </a:t>
            </a:r>
            <a:r>
              <a:rPr lang="en-US" altLang="en-US" sz="2400" dirty="0" err="1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bằng</a:t>
            </a:r>
            <a:r>
              <a:rPr lang="en-US" altLang="en-US" sz="2400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0, </a:t>
            </a:r>
            <a:r>
              <a:rPr lang="en-US" altLang="en-US" sz="2400" dirty="0" err="1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viết</a:t>
            </a:r>
            <a:r>
              <a:rPr lang="en-US" altLang="en-US" sz="2400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0;</a:t>
            </a:r>
            <a:endParaRPr lang="en-US" altLang="en-US" sz="2400" dirty="0">
              <a:solidFill>
                <a:srgbClr val="FF000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59" name="Rectangle 33"/>
          <p:cNvSpPr>
            <a:spLocks noChangeArrowheads="1"/>
          </p:cNvSpPr>
          <p:nvPr/>
        </p:nvSpPr>
        <p:spPr bwMode="auto">
          <a:xfrm>
            <a:off x="4545059" y="3429000"/>
            <a:ext cx="557792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342900" indent="-34290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err="1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Hạ</a:t>
            </a: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3, </a:t>
            </a:r>
            <a:r>
              <a:rPr lang="en-US" altLang="en-US" sz="2400" dirty="0" err="1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được</a:t>
            </a: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3; 3 chia 12 </a:t>
            </a:r>
            <a:r>
              <a:rPr lang="en-US" altLang="en-US" sz="2400" dirty="0" err="1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được</a:t>
            </a: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0, </a:t>
            </a:r>
            <a:r>
              <a:rPr lang="en-US" altLang="en-US" sz="2400" dirty="0" err="1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viết</a:t>
            </a: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0;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	0 </a:t>
            </a:r>
            <a:r>
              <a:rPr lang="en-US" altLang="en-US" sz="2400" dirty="0" err="1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nhân</a:t>
            </a: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2 </a:t>
            </a:r>
            <a:r>
              <a:rPr lang="en-US" altLang="en-US" sz="2400" dirty="0" err="1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bằng</a:t>
            </a: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0, </a:t>
            </a:r>
            <a:r>
              <a:rPr lang="en-US" altLang="en-US" sz="2400" dirty="0" err="1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viết</a:t>
            </a: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0;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	0 </a:t>
            </a:r>
            <a:r>
              <a:rPr lang="en-US" altLang="en-US" sz="2400" dirty="0" err="1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nhân</a:t>
            </a:r>
            <a:r>
              <a:rPr lang="en-US" altLang="en-US" sz="2400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1 </a:t>
            </a:r>
            <a:r>
              <a:rPr lang="en-US" altLang="en-US" sz="2400" dirty="0" err="1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bằng</a:t>
            </a:r>
            <a:r>
              <a:rPr lang="en-US" altLang="en-US" sz="2400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0, </a:t>
            </a:r>
            <a:r>
              <a:rPr lang="en-US" altLang="en-US" sz="2400" dirty="0" err="1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viết</a:t>
            </a:r>
            <a:r>
              <a:rPr lang="en-US" altLang="en-US" sz="2400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0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	3 </a:t>
            </a:r>
            <a:r>
              <a:rPr lang="en-US" altLang="en-US" sz="2400" dirty="0" err="1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trừ</a:t>
            </a: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0 </a:t>
            </a:r>
            <a:r>
              <a:rPr lang="en-US" altLang="en-US" sz="2400" dirty="0" err="1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bằng</a:t>
            </a:r>
            <a:r>
              <a:rPr lang="en-US" altLang="en-US" sz="2400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3, </a:t>
            </a:r>
            <a:r>
              <a:rPr lang="en-US" altLang="en-US" sz="2400" dirty="0" err="1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viết</a:t>
            </a:r>
            <a:r>
              <a:rPr lang="en-US" altLang="en-US" sz="2400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3;</a:t>
            </a:r>
            <a:endParaRPr lang="en-US" altLang="en-US" sz="2400" dirty="0">
              <a:solidFill>
                <a:srgbClr val="FF000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60" name="Rectangle 33"/>
          <p:cNvSpPr>
            <a:spLocks noChangeArrowheads="1"/>
          </p:cNvSpPr>
          <p:nvPr/>
        </p:nvSpPr>
        <p:spPr bwMode="auto">
          <a:xfrm>
            <a:off x="4545059" y="5099700"/>
            <a:ext cx="592647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342900" indent="-34290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err="1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Hạ</a:t>
            </a: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6, </a:t>
            </a:r>
            <a:r>
              <a:rPr lang="en-US" altLang="en-US" sz="2400" dirty="0" err="1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được</a:t>
            </a: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36; 36 chia 12 </a:t>
            </a:r>
            <a:r>
              <a:rPr lang="en-US" altLang="en-US" sz="2400" dirty="0" err="1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được</a:t>
            </a: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3, </a:t>
            </a:r>
            <a:r>
              <a:rPr lang="en-US" altLang="en-US" sz="2400" dirty="0" err="1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viết</a:t>
            </a: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3;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	3 </a:t>
            </a:r>
            <a:r>
              <a:rPr lang="en-US" altLang="en-US" sz="2400" dirty="0" err="1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nhân</a:t>
            </a: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2 </a:t>
            </a:r>
            <a:r>
              <a:rPr lang="en-US" altLang="en-US" sz="2400" dirty="0" err="1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bằng</a:t>
            </a: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6, </a:t>
            </a:r>
            <a:r>
              <a:rPr lang="en-US" altLang="en-US" sz="2400" dirty="0" err="1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viết</a:t>
            </a: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6;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	3 </a:t>
            </a:r>
            <a:r>
              <a:rPr lang="en-US" altLang="en-US" sz="2400" dirty="0" err="1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nhân</a:t>
            </a:r>
            <a:r>
              <a:rPr lang="en-US" altLang="en-US" sz="2400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1 </a:t>
            </a:r>
            <a:r>
              <a:rPr lang="en-US" altLang="en-US" sz="2400" dirty="0" err="1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bằng</a:t>
            </a:r>
            <a:r>
              <a:rPr lang="en-US" altLang="en-US" sz="2400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3, </a:t>
            </a:r>
            <a:r>
              <a:rPr lang="en-US" altLang="en-US" sz="2400" dirty="0" err="1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viết</a:t>
            </a:r>
            <a:r>
              <a:rPr lang="en-US" altLang="en-US" sz="2400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3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	36 </a:t>
            </a:r>
            <a:r>
              <a:rPr lang="en-US" altLang="en-US" sz="2400" dirty="0" err="1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trừ</a:t>
            </a: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36 </a:t>
            </a:r>
            <a:r>
              <a:rPr lang="en-US" altLang="en-US" sz="2400" dirty="0" err="1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bằng</a:t>
            </a:r>
            <a:r>
              <a:rPr lang="en-US" altLang="en-US" sz="2400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0, </a:t>
            </a:r>
            <a:r>
              <a:rPr lang="en-US" altLang="en-US" sz="2400" dirty="0" err="1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viết</a:t>
            </a:r>
            <a:r>
              <a:rPr lang="en-US" altLang="en-US" sz="2400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altLang="en-US" sz="24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0;</a:t>
            </a:r>
            <a:endParaRPr lang="en-US" altLang="en-US" sz="2400" dirty="0">
              <a:solidFill>
                <a:srgbClr val="FF000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61" name="Rectangle 33"/>
          <p:cNvSpPr>
            <a:spLocks noChangeArrowheads="1"/>
          </p:cNvSpPr>
          <p:nvPr/>
        </p:nvSpPr>
        <p:spPr bwMode="auto">
          <a:xfrm>
            <a:off x="1221612" y="2257708"/>
            <a:ext cx="4080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800" b="1" dirty="0" smtClean="0">
                <a:solidFill>
                  <a:srgbClr val="000000"/>
                </a:solidFill>
                <a:latin typeface="Cambria" pitchFamily="18" charset="0"/>
                <a:cs typeface="Times New Roman" pitchFamily="18" charset="0"/>
              </a:rPr>
              <a:t>1</a:t>
            </a:r>
            <a:endParaRPr lang="en-US" altLang="en-US" sz="2800" b="1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62" name="Rectangle 33"/>
          <p:cNvSpPr>
            <a:spLocks noChangeArrowheads="1"/>
          </p:cNvSpPr>
          <p:nvPr/>
        </p:nvSpPr>
        <p:spPr bwMode="auto">
          <a:xfrm>
            <a:off x="1698061" y="3068960"/>
            <a:ext cx="4080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800" b="1" dirty="0" smtClean="0">
                <a:solidFill>
                  <a:srgbClr val="000000"/>
                </a:solidFill>
                <a:latin typeface="Cambria" pitchFamily="18" charset="0"/>
                <a:cs typeface="Times New Roman" pitchFamily="18" charset="0"/>
              </a:rPr>
              <a:t>0</a:t>
            </a:r>
            <a:endParaRPr lang="en-US" altLang="en-US" sz="2800" b="1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63" name="Rectangle 33"/>
          <p:cNvSpPr>
            <a:spLocks noChangeArrowheads="1"/>
          </p:cNvSpPr>
          <p:nvPr/>
        </p:nvSpPr>
        <p:spPr bwMode="auto">
          <a:xfrm>
            <a:off x="2846408" y="2288151"/>
            <a:ext cx="4080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800" b="1" dirty="0" smtClean="0">
                <a:solidFill>
                  <a:srgbClr val="000000"/>
                </a:solidFill>
                <a:latin typeface="Cambria" pitchFamily="18" charset="0"/>
                <a:cs typeface="Times New Roman" pitchFamily="18" charset="0"/>
              </a:rPr>
              <a:t>3</a:t>
            </a:r>
            <a:endParaRPr lang="en-US" altLang="en-US" sz="2800" b="1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64" name="Rectangle 33"/>
          <p:cNvSpPr>
            <a:spLocks noChangeArrowheads="1"/>
          </p:cNvSpPr>
          <p:nvPr/>
        </p:nvSpPr>
        <p:spPr bwMode="auto">
          <a:xfrm>
            <a:off x="1924019" y="3860861"/>
            <a:ext cx="4080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800" b="1" dirty="0" smtClean="0">
                <a:solidFill>
                  <a:srgbClr val="000000"/>
                </a:solidFill>
                <a:latin typeface="Cambria" pitchFamily="18" charset="0"/>
                <a:cs typeface="Times New Roman" pitchFamily="18" charset="0"/>
              </a:rPr>
              <a:t>6</a:t>
            </a:r>
            <a:endParaRPr lang="en-US" altLang="en-US" sz="2800" b="1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852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9" grpId="0"/>
      <p:bldP spid="40" grpId="0"/>
      <p:bldP spid="44" grpId="0"/>
      <p:bldP spid="46" grpId="0"/>
      <p:bldP spid="47" grpId="0"/>
      <p:bldP spid="48" grpId="0"/>
      <p:bldP spid="49" grpId="0"/>
      <p:bldP spid="50" grpId="0"/>
      <p:bldP spid="53" grpId="0"/>
      <p:bldP spid="54" grpId="0"/>
      <p:bldP spid="55" grpId="0"/>
      <p:bldP spid="57" grpId="0"/>
      <p:bldP spid="61" grpId="0"/>
      <p:bldP spid="62" grpId="0"/>
      <p:bldP spid="63" grpId="0"/>
      <p:bldP spid="6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-40192" y="1"/>
            <a:ext cx="12192000" cy="1571583"/>
          </a:xfrm>
          <a:prstGeom prst="round2Diag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1461750" y="1844825"/>
            <a:ext cx="46399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 b="1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1. </a:t>
            </a:r>
            <a:r>
              <a:rPr lang="en-US" altLang="en-US" sz="4000" b="1" dirty="0" err="1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Đặt</a:t>
            </a:r>
            <a:r>
              <a:rPr lang="en-US" altLang="en-US" sz="4000" b="1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tính</a:t>
            </a:r>
            <a:r>
              <a:rPr lang="en-US" altLang="en-US" sz="4000" b="1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rồi</a:t>
            </a:r>
            <a:r>
              <a:rPr lang="en-US" altLang="en-US" sz="4000" b="1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tính</a:t>
            </a:r>
            <a:r>
              <a:rPr lang="en-US" altLang="en-US" sz="4000" b="1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:</a:t>
            </a:r>
            <a:endParaRPr lang="en-US" altLang="en-US" sz="4000" b="1" dirty="0">
              <a:solidFill>
                <a:srgbClr val="00206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7" name="Rectangle 33"/>
          <p:cNvSpPr>
            <a:spLocks noChangeArrowheads="1"/>
          </p:cNvSpPr>
          <p:nvPr/>
        </p:nvSpPr>
        <p:spPr bwMode="auto">
          <a:xfrm>
            <a:off x="1532089" y="2714672"/>
            <a:ext cx="207620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 b="1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638 : 21</a:t>
            </a:r>
            <a:endParaRPr lang="en-US" altLang="en-US" sz="4000" b="1" dirty="0">
              <a:solidFill>
                <a:srgbClr val="00206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4877140" y="2714672"/>
            <a:ext cx="249299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 b="1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3 451 : 17</a:t>
            </a:r>
            <a:endParaRPr lang="en-US" altLang="en-US" sz="4000" b="1" dirty="0">
              <a:solidFill>
                <a:srgbClr val="00206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9" name="Rectangle 33"/>
          <p:cNvSpPr>
            <a:spLocks noChangeArrowheads="1"/>
          </p:cNvSpPr>
          <p:nvPr/>
        </p:nvSpPr>
        <p:spPr bwMode="auto">
          <a:xfrm>
            <a:off x="8690575" y="2714672"/>
            <a:ext cx="249299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 b="1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8 329 : 26</a:t>
            </a:r>
            <a:endParaRPr lang="en-US" altLang="en-US" sz="4000" b="1" dirty="0">
              <a:solidFill>
                <a:srgbClr val="00206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10" name="Rectangle 33"/>
          <p:cNvSpPr>
            <a:spLocks noChangeArrowheads="1"/>
          </p:cNvSpPr>
          <p:nvPr/>
        </p:nvSpPr>
        <p:spPr bwMode="auto">
          <a:xfrm>
            <a:off x="1619402" y="4064879"/>
            <a:ext cx="207620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 b="1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840 : 42</a:t>
            </a:r>
            <a:endParaRPr lang="en-US" altLang="en-US" sz="4000" b="1" dirty="0">
              <a:solidFill>
                <a:srgbClr val="00206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11" name="Rectangle 33"/>
          <p:cNvSpPr>
            <a:spLocks noChangeArrowheads="1"/>
          </p:cNvSpPr>
          <p:nvPr/>
        </p:nvSpPr>
        <p:spPr bwMode="auto">
          <a:xfrm>
            <a:off x="4877140" y="4064879"/>
            <a:ext cx="249299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 b="1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9 367 : 31</a:t>
            </a:r>
            <a:endParaRPr lang="en-US" altLang="en-US" sz="4000" b="1" dirty="0">
              <a:solidFill>
                <a:srgbClr val="00206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12" name="Rectangle 33"/>
          <p:cNvSpPr>
            <a:spLocks noChangeArrowheads="1"/>
          </p:cNvSpPr>
          <p:nvPr/>
        </p:nvSpPr>
        <p:spPr bwMode="auto">
          <a:xfrm>
            <a:off x="8690575" y="4064879"/>
            <a:ext cx="249299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 b="1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5 184 : 48</a:t>
            </a:r>
            <a:endParaRPr lang="en-US" altLang="en-US" sz="4000" b="1" dirty="0">
              <a:solidFill>
                <a:srgbClr val="002060"/>
              </a:solidFill>
              <a:latin typeface="Cambr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90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0" y="1"/>
            <a:ext cx="12192000" cy="1571583"/>
          </a:xfrm>
          <a:prstGeom prst="round2Diag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778486" y="1844825"/>
            <a:ext cx="46399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 b="1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1. </a:t>
            </a:r>
            <a:r>
              <a:rPr lang="en-US" altLang="en-US" sz="4000" b="1" dirty="0" err="1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Đặt</a:t>
            </a:r>
            <a:r>
              <a:rPr lang="en-US" altLang="en-US" sz="4000" b="1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tính</a:t>
            </a:r>
            <a:r>
              <a:rPr lang="en-US" altLang="en-US" sz="4000" b="1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rồi</a:t>
            </a:r>
            <a:r>
              <a:rPr lang="en-US" altLang="en-US" sz="4000" b="1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tính</a:t>
            </a:r>
            <a:r>
              <a:rPr lang="en-US" altLang="en-US" sz="4000" b="1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:</a:t>
            </a:r>
            <a:endParaRPr lang="en-US" altLang="en-US" sz="4000" b="1" dirty="0">
              <a:solidFill>
                <a:srgbClr val="00206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7" name="Rectangle 33"/>
          <p:cNvSpPr>
            <a:spLocks noChangeArrowheads="1"/>
          </p:cNvSpPr>
          <p:nvPr/>
        </p:nvSpPr>
        <p:spPr bwMode="auto">
          <a:xfrm>
            <a:off x="1900344" y="3007017"/>
            <a:ext cx="207620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 b="1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638 : 21</a:t>
            </a:r>
            <a:endParaRPr lang="en-US" altLang="en-US" sz="4000" b="1" dirty="0">
              <a:solidFill>
                <a:srgbClr val="00206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4635966" y="3022685"/>
            <a:ext cx="249299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 b="1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3 451 : 17</a:t>
            </a:r>
            <a:endParaRPr lang="en-US" altLang="en-US" sz="4000" b="1" dirty="0">
              <a:solidFill>
                <a:srgbClr val="00206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9" name="Rectangle 33"/>
          <p:cNvSpPr>
            <a:spLocks noChangeArrowheads="1"/>
          </p:cNvSpPr>
          <p:nvPr/>
        </p:nvSpPr>
        <p:spPr bwMode="auto">
          <a:xfrm>
            <a:off x="7808692" y="3006059"/>
            <a:ext cx="249299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 b="1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8 329 : 26</a:t>
            </a:r>
            <a:endParaRPr lang="en-US" altLang="en-US" sz="4000" b="1" dirty="0">
              <a:solidFill>
                <a:srgbClr val="002060"/>
              </a:solidFill>
              <a:latin typeface="Cambr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57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0" y="1"/>
            <a:ext cx="12192000" cy="1571583"/>
          </a:xfrm>
          <a:prstGeom prst="round2Diag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1019638" y="1844825"/>
            <a:ext cx="46399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 b="1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1. </a:t>
            </a:r>
            <a:r>
              <a:rPr lang="en-US" altLang="en-US" sz="4000" b="1" dirty="0" err="1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Đặt</a:t>
            </a:r>
            <a:r>
              <a:rPr lang="en-US" altLang="en-US" sz="4000" b="1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tính</a:t>
            </a:r>
            <a:r>
              <a:rPr lang="en-US" altLang="en-US" sz="4000" b="1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rồi</a:t>
            </a:r>
            <a:r>
              <a:rPr lang="en-US" altLang="en-US" sz="4000" b="1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tính</a:t>
            </a:r>
            <a:r>
              <a:rPr lang="en-US" altLang="en-US" sz="4000" b="1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:</a:t>
            </a:r>
            <a:endParaRPr lang="en-US" altLang="en-US" sz="4000" b="1" dirty="0">
              <a:solidFill>
                <a:srgbClr val="00206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10" name="Rectangle 33"/>
          <p:cNvSpPr>
            <a:spLocks noChangeArrowheads="1"/>
          </p:cNvSpPr>
          <p:nvPr/>
        </p:nvSpPr>
        <p:spPr bwMode="auto">
          <a:xfrm>
            <a:off x="1906029" y="3231417"/>
            <a:ext cx="207620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 b="1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840 : 42</a:t>
            </a:r>
            <a:endParaRPr lang="en-US" altLang="en-US" sz="4000" b="1" dirty="0">
              <a:solidFill>
                <a:srgbClr val="00206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11" name="Rectangle 33"/>
          <p:cNvSpPr>
            <a:spLocks noChangeArrowheads="1"/>
          </p:cNvSpPr>
          <p:nvPr/>
        </p:nvSpPr>
        <p:spPr bwMode="auto">
          <a:xfrm>
            <a:off x="4644774" y="3231417"/>
            <a:ext cx="249299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 b="1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9 367 : 31</a:t>
            </a:r>
            <a:endParaRPr lang="en-US" altLang="en-US" sz="4000" b="1" dirty="0">
              <a:solidFill>
                <a:srgbClr val="00206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12" name="Rectangle 33"/>
          <p:cNvSpPr>
            <a:spLocks noChangeArrowheads="1"/>
          </p:cNvSpPr>
          <p:nvPr/>
        </p:nvSpPr>
        <p:spPr bwMode="auto">
          <a:xfrm>
            <a:off x="7912078" y="3159409"/>
            <a:ext cx="249299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 b="1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5 184 : 48</a:t>
            </a:r>
            <a:endParaRPr lang="en-US" altLang="en-US" sz="4000" b="1" dirty="0">
              <a:solidFill>
                <a:srgbClr val="002060"/>
              </a:solidFill>
              <a:latin typeface="Cambr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36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68" y="910126"/>
            <a:ext cx="11729190" cy="570168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6349" y="99367"/>
            <a:ext cx="113446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18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629846" y="120580"/>
            <a:ext cx="8053783" cy="86824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vi-VN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 trò chơi "Ghép thẻ</a:t>
            </a:r>
            <a:r>
              <a:rPr lang="vi-VN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vi-VN" sz="4400" b="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718554" y="975423"/>
            <a:ext cx="9876365" cy="1067687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/>
            <a:r>
              <a:rPr lang="vi-VN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Ghép thẻ phép tính với kết quả của phép tính đó:</a:t>
            </a:r>
          </a:p>
        </p:txBody>
      </p:sp>
      <p:sp>
        <p:nvSpPr>
          <p:cNvPr id="3" name="Flowchart: Stored Data 2"/>
          <p:cNvSpPr/>
          <p:nvPr/>
        </p:nvSpPr>
        <p:spPr bwMode="auto">
          <a:xfrm>
            <a:off x="1688152" y="2866768"/>
            <a:ext cx="3860800" cy="762000"/>
          </a:xfrm>
          <a:prstGeom prst="flowChartOnlineStorage">
            <a:avLst/>
          </a:prstGeom>
          <a:solidFill>
            <a:srgbClr val="FFCC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3640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28</a:t>
            </a:r>
            <a:endParaRPr lang="vi-V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lowchart: Terminator 4"/>
          <p:cNvSpPr/>
          <p:nvPr/>
        </p:nvSpPr>
        <p:spPr bwMode="auto">
          <a:xfrm>
            <a:off x="7340600" y="2866768"/>
            <a:ext cx="2514600" cy="762000"/>
          </a:xfrm>
          <a:prstGeom prst="flowChartTerminator">
            <a:avLst/>
          </a:prstGeom>
          <a:solidFill>
            <a:srgbClr val="33CC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201</a:t>
            </a:r>
            <a:endParaRPr kumimoji="0" lang="vi-VN" sz="3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Flowchart: Stored Data 16"/>
          <p:cNvSpPr/>
          <p:nvPr/>
        </p:nvSpPr>
        <p:spPr bwMode="auto">
          <a:xfrm>
            <a:off x="1651000" y="4114800"/>
            <a:ext cx="3860800" cy="762000"/>
          </a:xfrm>
          <a:prstGeom prst="flowChartOnlineStorage">
            <a:avLst/>
          </a:prstGeom>
          <a:solidFill>
            <a:srgbClr val="FFCC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3015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vi-V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Flowchart: Stored Data 17"/>
          <p:cNvSpPr/>
          <p:nvPr/>
        </p:nvSpPr>
        <p:spPr bwMode="auto">
          <a:xfrm>
            <a:off x="1651000" y="5410200"/>
            <a:ext cx="3860800" cy="762000"/>
          </a:xfrm>
          <a:prstGeom prst="flowChartOnlineStorage">
            <a:avLst/>
          </a:prstGeom>
          <a:solidFill>
            <a:srgbClr val="FFCC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4752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12</a:t>
            </a:r>
            <a:endParaRPr lang="vi-V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Flowchart: Terminator 18"/>
          <p:cNvSpPr/>
          <p:nvPr/>
        </p:nvSpPr>
        <p:spPr bwMode="auto">
          <a:xfrm>
            <a:off x="7340600" y="4114800"/>
            <a:ext cx="2514600" cy="762000"/>
          </a:xfrm>
          <a:prstGeom prst="flowChartTerminator">
            <a:avLst/>
          </a:prstGeom>
          <a:solidFill>
            <a:srgbClr val="33CC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396</a:t>
            </a:r>
            <a:endParaRPr kumimoji="0" lang="vi-VN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Flowchart: Terminator 19"/>
          <p:cNvSpPr/>
          <p:nvPr/>
        </p:nvSpPr>
        <p:spPr bwMode="auto">
          <a:xfrm>
            <a:off x="7340600" y="5410200"/>
            <a:ext cx="2514600" cy="762000"/>
          </a:xfrm>
          <a:prstGeom prst="flowChartTerminator">
            <a:avLst/>
          </a:prstGeom>
          <a:solidFill>
            <a:srgbClr val="33CC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130</a:t>
            </a:r>
            <a:endParaRPr kumimoji="0" lang="vi-VN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500505"/>
      </p:ext>
    </p:extLst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11111E-6 L -0.20521 0.1819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60" y="90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44444E-6 L -0.20521 0.18888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60" y="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44444E-6 L -0.20521 -0.37083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60" y="-18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3" grpId="0" animBg="1"/>
      <p:bldP spid="5" grpId="0" animBg="1"/>
      <p:bldP spid="5" grpId="1" animBg="1"/>
      <p:bldP spid="17" grpId="0" animBg="1"/>
      <p:bldP spid="18" grpId="0" animBg="1"/>
      <p:bldP spid="19" grpId="0" animBg="1"/>
      <p:bldP spid="19" grpId="1" animBg="1"/>
      <p:bldP spid="20" grpId="0" animBg="1"/>
      <p:bldP spid="20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1230" y="3054960"/>
            <a:ext cx="10135437" cy="1655762"/>
          </a:xfrm>
        </p:spPr>
        <p:txBody>
          <a:bodyPr>
            <a:noAutofit/>
          </a:bodyPr>
          <a:lstStyle/>
          <a:p>
            <a:pPr marL="342900" indent="-342900" algn="l">
              <a:buFontTx/>
              <a:buChar char="-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Qua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nắm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indent="-342900" algn="l">
              <a:buFontTx/>
              <a:buChar char="-"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1, 2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3, 4, 5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6260" y="1418697"/>
            <a:ext cx="70963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4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endParaRPr lang="en-US" sz="4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72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8" descr="BLU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3348567" y="3348567"/>
            <a:ext cx="6858000" cy="160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2771" name="Picture 8" descr="BLU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8682567" y="3348567"/>
            <a:ext cx="6858000" cy="160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2772" name="Picture 8" descr="BLU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0" y="0"/>
            <a:ext cx="12192000" cy="160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2773" name="Picture 8" descr="BLU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0" y="6697664"/>
            <a:ext cx="12192000" cy="160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1750" name="WordArt 6"/>
          <p:cNvSpPr>
            <a:spLocks noChangeArrowheads="1" noChangeShapeType="1"/>
          </p:cNvSpPr>
          <p:nvPr/>
        </p:nvSpPr>
        <p:spPr bwMode="auto">
          <a:xfrm>
            <a:off x="1422400" y="1524000"/>
            <a:ext cx="9448800" cy="4800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spcFirstLastPara="1" wrap="none" fromWordArt="1">
            <a:prstTxWarp prst="textArchUp">
              <a:avLst>
                <a:gd name="adj" fmla="val 11583071"/>
              </a:avLst>
            </a:prstTxWarp>
          </a:bodyPr>
          <a:lstStyle/>
          <a:p>
            <a:pPr algn="ctr"/>
            <a:r>
              <a:rPr lang="vi-VN" sz="4000" kern="10" spc="-400">
                <a:solidFill>
                  <a:srgbClr val="FF3300"/>
                </a:solidFill>
                <a:effectLst>
                  <a:prstShdw prst="shdw17" dist="17961" dir="13500000">
                    <a:srgbClr val="991F00"/>
                  </a:prstShdw>
                </a:effectLst>
                <a:latin typeface="Times New Roman"/>
                <a:cs typeface="Times New Roman"/>
              </a:rPr>
              <a:t>CHÚC QUÝ THẦY CÔ NHIỀU SỨC KHỎE!</a:t>
            </a:r>
          </a:p>
          <a:p>
            <a:pPr algn="ctr"/>
            <a:r>
              <a:rPr lang="vi-VN" sz="4000" kern="10" spc="-400">
                <a:solidFill>
                  <a:srgbClr val="FF3300"/>
                </a:solidFill>
                <a:effectLst>
                  <a:prstShdw prst="shdw17" dist="17961" dir="13500000">
                    <a:srgbClr val="991F00"/>
                  </a:prstShdw>
                </a:effectLst>
                <a:latin typeface="Times New Roman"/>
                <a:cs typeface="Times New Roman"/>
              </a:rPr>
              <a:t>CHÚC  CÁC  EM  CHĂM  NGOAN !</a:t>
            </a:r>
            <a:endParaRPr lang="en-US" sz="4000" kern="10" spc="-400">
              <a:solidFill>
                <a:srgbClr val="FF3300"/>
              </a:solidFill>
              <a:effectLst>
                <a:prstShdw prst="shdw17" dist="17961" dir="13500000">
                  <a:srgbClr val="991F00"/>
                </a:prstShdw>
              </a:effectLst>
              <a:latin typeface="Times New Roman"/>
              <a:cs typeface="Times New Roman"/>
            </a:endParaRPr>
          </a:p>
        </p:txBody>
      </p:sp>
      <p:pic>
        <p:nvPicPr>
          <p:cNvPr id="31751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228600"/>
            <a:ext cx="2641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1752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7051" y="228600"/>
            <a:ext cx="2641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1753" name="Picture 9" descr="Gio ho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438401"/>
            <a:ext cx="6807200" cy="419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5181600" y="6477000"/>
            <a:ext cx="23368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697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Connector 38"/>
          <p:cNvCxnSpPr/>
          <p:nvPr/>
        </p:nvCxnSpPr>
        <p:spPr>
          <a:xfrm flipH="1">
            <a:off x="11536986" y="-29448"/>
            <a:ext cx="47912" cy="168510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8017209" y="0"/>
            <a:ext cx="47912" cy="168510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Freeform 29"/>
          <p:cNvSpPr/>
          <p:nvPr/>
        </p:nvSpPr>
        <p:spPr>
          <a:xfrm rot="19852766">
            <a:off x="7447306" y="1421114"/>
            <a:ext cx="2032812" cy="1462328"/>
          </a:xfrm>
          <a:custGeom>
            <a:avLst/>
            <a:gdLst>
              <a:gd name="connsiteX0" fmla="*/ 0 w 2803236"/>
              <a:gd name="connsiteY0" fmla="*/ 593054 h 2604734"/>
              <a:gd name="connsiteX1" fmla="*/ 2220686 w 2803236"/>
              <a:gd name="connsiteY1" fmla="*/ 593054 h 2604734"/>
              <a:gd name="connsiteX2" fmla="*/ 2220686 w 2803236"/>
              <a:gd name="connsiteY2" fmla="*/ 1157686 h 2604734"/>
              <a:gd name="connsiteX3" fmla="*/ 2221836 w 2803236"/>
              <a:gd name="connsiteY3" fmla="*/ 1160281 h 2604734"/>
              <a:gd name="connsiteX4" fmla="*/ 2358446 w 2803236"/>
              <a:gd name="connsiteY4" fmla="*/ 1201534 h 2604734"/>
              <a:gd name="connsiteX5" fmla="*/ 2416151 w 2803236"/>
              <a:gd name="connsiteY5" fmla="*/ 1196227 h 2604734"/>
              <a:gd name="connsiteX6" fmla="*/ 2419363 w 2803236"/>
              <a:gd name="connsiteY6" fmla="*/ 1195433 h 2604734"/>
              <a:gd name="connsiteX7" fmla="*/ 2423584 w 2803236"/>
              <a:gd name="connsiteY7" fmla="*/ 1185795 h 2604734"/>
              <a:gd name="connsiteX8" fmla="*/ 2580841 w 2803236"/>
              <a:gd name="connsiteY8" fmla="*/ 1063071 h 2604734"/>
              <a:gd name="connsiteX9" fmla="*/ 2803236 w 2803236"/>
              <a:gd name="connsiteY9" fmla="*/ 1482076 h 2604734"/>
              <a:gd name="connsiteX10" fmla="*/ 2580841 w 2803236"/>
              <a:gd name="connsiteY10" fmla="*/ 1901081 h 2604734"/>
              <a:gd name="connsiteX11" fmla="*/ 2423584 w 2803236"/>
              <a:gd name="connsiteY11" fmla="*/ 1778357 h 2604734"/>
              <a:gd name="connsiteX12" fmla="*/ 2419362 w 2803236"/>
              <a:gd name="connsiteY12" fmla="*/ 1768718 h 2604734"/>
              <a:gd name="connsiteX13" fmla="*/ 2416151 w 2803236"/>
              <a:gd name="connsiteY13" fmla="*/ 1767924 h 2604734"/>
              <a:gd name="connsiteX14" fmla="*/ 2358446 w 2803236"/>
              <a:gd name="connsiteY14" fmla="*/ 1762617 h 2604734"/>
              <a:gd name="connsiteX15" fmla="*/ 2221836 w 2803236"/>
              <a:gd name="connsiteY15" fmla="*/ 1803870 h 2604734"/>
              <a:gd name="connsiteX16" fmla="*/ 2220686 w 2803236"/>
              <a:gd name="connsiteY16" fmla="*/ 1806465 h 2604734"/>
              <a:gd name="connsiteX17" fmla="*/ 2220686 w 2803236"/>
              <a:gd name="connsiteY17" fmla="*/ 2604734 h 2604734"/>
              <a:gd name="connsiteX18" fmla="*/ 1341025 w 2803236"/>
              <a:gd name="connsiteY18" fmla="*/ 2604734 h 2604734"/>
              <a:gd name="connsiteX19" fmla="*/ 1320505 w 2803236"/>
              <a:gd name="connsiteY19" fmla="*/ 2574366 h 2604734"/>
              <a:gd name="connsiteX20" fmla="*/ 1300724 w 2803236"/>
              <a:gd name="connsiteY20" fmla="*/ 2469533 h 2604734"/>
              <a:gd name="connsiteX21" fmla="*/ 1306031 w 2803236"/>
              <a:gd name="connsiteY21" fmla="*/ 2411828 h 2604734"/>
              <a:gd name="connsiteX22" fmla="*/ 1306825 w 2803236"/>
              <a:gd name="connsiteY22" fmla="*/ 2408616 h 2604734"/>
              <a:gd name="connsiteX23" fmla="*/ 1316463 w 2803236"/>
              <a:gd name="connsiteY23" fmla="*/ 2404395 h 2604734"/>
              <a:gd name="connsiteX24" fmla="*/ 1439187 w 2803236"/>
              <a:gd name="connsiteY24" fmla="*/ 2247138 h 2604734"/>
              <a:gd name="connsiteX25" fmla="*/ 1020182 w 2803236"/>
              <a:gd name="connsiteY25" fmla="*/ 2024743 h 2604734"/>
              <a:gd name="connsiteX26" fmla="*/ 601177 w 2803236"/>
              <a:gd name="connsiteY26" fmla="*/ 2247138 h 2604734"/>
              <a:gd name="connsiteX27" fmla="*/ 723901 w 2803236"/>
              <a:gd name="connsiteY27" fmla="*/ 2404395 h 2604734"/>
              <a:gd name="connsiteX28" fmla="*/ 733540 w 2803236"/>
              <a:gd name="connsiteY28" fmla="*/ 2408617 h 2604734"/>
              <a:gd name="connsiteX29" fmla="*/ 734334 w 2803236"/>
              <a:gd name="connsiteY29" fmla="*/ 2411828 h 2604734"/>
              <a:gd name="connsiteX30" fmla="*/ 739641 w 2803236"/>
              <a:gd name="connsiteY30" fmla="*/ 2469533 h 2604734"/>
              <a:gd name="connsiteX31" fmla="*/ 719860 w 2803236"/>
              <a:gd name="connsiteY31" fmla="*/ 2574366 h 2604734"/>
              <a:gd name="connsiteX32" fmla="*/ 699340 w 2803236"/>
              <a:gd name="connsiteY32" fmla="*/ 2604734 h 2604734"/>
              <a:gd name="connsiteX33" fmla="*/ 0 w 2803236"/>
              <a:gd name="connsiteY33" fmla="*/ 2604734 h 2604734"/>
              <a:gd name="connsiteX34" fmla="*/ 0 w 2803236"/>
              <a:gd name="connsiteY34" fmla="*/ 1819023 h 2604734"/>
              <a:gd name="connsiteX35" fmla="*/ 6714 w 2803236"/>
              <a:gd name="connsiteY35" fmla="*/ 1803870 h 2604734"/>
              <a:gd name="connsiteX36" fmla="*/ 143324 w 2803236"/>
              <a:gd name="connsiteY36" fmla="*/ 1762617 h 2604734"/>
              <a:gd name="connsiteX37" fmla="*/ 201029 w 2803236"/>
              <a:gd name="connsiteY37" fmla="*/ 1767924 h 2604734"/>
              <a:gd name="connsiteX38" fmla="*/ 204240 w 2803236"/>
              <a:gd name="connsiteY38" fmla="*/ 1768718 h 2604734"/>
              <a:gd name="connsiteX39" fmla="*/ 208462 w 2803236"/>
              <a:gd name="connsiteY39" fmla="*/ 1778357 h 2604734"/>
              <a:gd name="connsiteX40" fmla="*/ 365719 w 2803236"/>
              <a:gd name="connsiteY40" fmla="*/ 1901081 h 2604734"/>
              <a:gd name="connsiteX41" fmla="*/ 588114 w 2803236"/>
              <a:gd name="connsiteY41" fmla="*/ 1482076 h 2604734"/>
              <a:gd name="connsiteX42" fmla="*/ 365719 w 2803236"/>
              <a:gd name="connsiteY42" fmla="*/ 1063071 h 2604734"/>
              <a:gd name="connsiteX43" fmla="*/ 208462 w 2803236"/>
              <a:gd name="connsiteY43" fmla="*/ 1185795 h 2604734"/>
              <a:gd name="connsiteX44" fmla="*/ 204241 w 2803236"/>
              <a:gd name="connsiteY44" fmla="*/ 1195433 h 2604734"/>
              <a:gd name="connsiteX45" fmla="*/ 201029 w 2803236"/>
              <a:gd name="connsiteY45" fmla="*/ 1196227 h 2604734"/>
              <a:gd name="connsiteX46" fmla="*/ 143324 w 2803236"/>
              <a:gd name="connsiteY46" fmla="*/ 1201534 h 2604734"/>
              <a:gd name="connsiteX47" fmla="*/ 6714 w 2803236"/>
              <a:gd name="connsiteY47" fmla="*/ 1160281 h 2604734"/>
              <a:gd name="connsiteX48" fmla="*/ 0 w 2803236"/>
              <a:gd name="connsiteY48" fmla="*/ 1145128 h 2604734"/>
              <a:gd name="connsiteX49" fmla="*/ 1020182 w 2803236"/>
              <a:gd name="connsiteY49" fmla="*/ 0 h 2604734"/>
              <a:gd name="connsiteX50" fmla="*/ 1439187 w 2803236"/>
              <a:gd name="connsiteY50" fmla="*/ 222395 h 2604734"/>
              <a:gd name="connsiteX51" fmla="*/ 1316463 w 2803236"/>
              <a:gd name="connsiteY51" fmla="*/ 379652 h 2604734"/>
              <a:gd name="connsiteX52" fmla="*/ 1306825 w 2803236"/>
              <a:gd name="connsiteY52" fmla="*/ 383873 h 2604734"/>
              <a:gd name="connsiteX53" fmla="*/ 1306031 w 2803236"/>
              <a:gd name="connsiteY53" fmla="*/ 387084 h 2604734"/>
              <a:gd name="connsiteX54" fmla="*/ 1300724 w 2803236"/>
              <a:gd name="connsiteY54" fmla="*/ 444790 h 2604734"/>
              <a:gd name="connsiteX55" fmla="*/ 1368278 w 2803236"/>
              <a:gd name="connsiteY55" fmla="*/ 593053 h 2604734"/>
              <a:gd name="connsiteX56" fmla="*/ 1030587 w 2803236"/>
              <a:gd name="connsiteY56" fmla="*/ 593053 h 2604734"/>
              <a:gd name="connsiteX57" fmla="*/ 1020183 w 2803236"/>
              <a:gd name="connsiteY57" fmla="*/ 590751 h 2604734"/>
              <a:gd name="connsiteX58" fmla="*/ 1009778 w 2803236"/>
              <a:gd name="connsiteY58" fmla="*/ 593053 h 2604734"/>
              <a:gd name="connsiteX59" fmla="*/ 672086 w 2803236"/>
              <a:gd name="connsiteY59" fmla="*/ 593053 h 2604734"/>
              <a:gd name="connsiteX60" fmla="*/ 739641 w 2803236"/>
              <a:gd name="connsiteY60" fmla="*/ 444790 h 2604734"/>
              <a:gd name="connsiteX61" fmla="*/ 734334 w 2803236"/>
              <a:gd name="connsiteY61" fmla="*/ 387084 h 2604734"/>
              <a:gd name="connsiteX62" fmla="*/ 733540 w 2803236"/>
              <a:gd name="connsiteY62" fmla="*/ 383873 h 2604734"/>
              <a:gd name="connsiteX63" fmla="*/ 723901 w 2803236"/>
              <a:gd name="connsiteY63" fmla="*/ 379652 h 2604734"/>
              <a:gd name="connsiteX64" fmla="*/ 601177 w 2803236"/>
              <a:gd name="connsiteY64" fmla="*/ 222395 h 2604734"/>
              <a:gd name="connsiteX65" fmla="*/ 1020182 w 2803236"/>
              <a:gd name="connsiteY65" fmla="*/ 0 h 2604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2803236" h="2604734">
                <a:moveTo>
                  <a:pt x="0" y="593054"/>
                </a:moveTo>
                <a:lnTo>
                  <a:pt x="2220686" y="593054"/>
                </a:lnTo>
                <a:lnTo>
                  <a:pt x="2220686" y="1157686"/>
                </a:lnTo>
                <a:lnTo>
                  <a:pt x="2221836" y="1160281"/>
                </a:lnTo>
                <a:cubicBezTo>
                  <a:pt x="2244346" y="1184529"/>
                  <a:pt x="2297043" y="1201534"/>
                  <a:pt x="2358446" y="1201534"/>
                </a:cubicBezTo>
                <a:cubicBezTo>
                  <a:pt x="2378913" y="1201534"/>
                  <a:pt x="2398414" y="1199645"/>
                  <a:pt x="2416151" y="1196227"/>
                </a:cubicBezTo>
                <a:lnTo>
                  <a:pt x="2419363" y="1195433"/>
                </a:lnTo>
                <a:lnTo>
                  <a:pt x="2423584" y="1185795"/>
                </a:lnTo>
                <a:cubicBezTo>
                  <a:pt x="2463830" y="1109969"/>
                  <a:pt x="2519428" y="1063071"/>
                  <a:pt x="2580841" y="1063071"/>
                </a:cubicBezTo>
                <a:cubicBezTo>
                  <a:pt x="2703666" y="1063071"/>
                  <a:pt x="2803236" y="1250666"/>
                  <a:pt x="2803236" y="1482076"/>
                </a:cubicBezTo>
                <a:cubicBezTo>
                  <a:pt x="2803236" y="1713486"/>
                  <a:pt x="2703666" y="1901081"/>
                  <a:pt x="2580841" y="1901081"/>
                </a:cubicBezTo>
                <a:cubicBezTo>
                  <a:pt x="2519428" y="1901081"/>
                  <a:pt x="2463830" y="1854182"/>
                  <a:pt x="2423584" y="1778357"/>
                </a:cubicBezTo>
                <a:lnTo>
                  <a:pt x="2419362" y="1768718"/>
                </a:lnTo>
                <a:lnTo>
                  <a:pt x="2416151" y="1767924"/>
                </a:lnTo>
                <a:cubicBezTo>
                  <a:pt x="2398414" y="1764506"/>
                  <a:pt x="2378913" y="1762617"/>
                  <a:pt x="2358446" y="1762617"/>
                </a:cubicBezTo>
                <a:cubicBezTo>
                  <a:pt x="2297043" y="1762617"/>
                  <a:pt x="2244346" y="1779622"/>
                  <a:pt x="2221836" y="1803870"/>
                </a:cubicBezTo>
                <a:lnTo>
                  <a:pt x="2220686" y="1806465"/>
                </a:lnTo>
                <a:lnTo>
                  <a:pt x="2220686" y="2604734"/>
                </a:lnTo>
                <a:lnTo>
                  <a:pt x="1341025" y="2604734"/>
                </a:lnTo>
                <a:lnTo>
                  <a:pt x="1320505" y="2574366"/>
                </a:lnTo>
                <a:cubicBezTo>
                  <a:pt x="1308282" y="2547534"/>
                  <a:pt x="1300724" y="2510469"/>
                  <a:pt x="1300724" y="2469533"/>
                </a:cubicBezTo>
                <a:cubicBezTo>
                  <a:pt x="1300724" y="2449066"/>
                  <a:pt x="1302613" y="2429565"/>
                  <a:pt x="1306031" y="2411828"/>
                </a:cubicBezTo>
                <a:lnTo>
                  <a:pt x="1306825" y="2408616"/>
                </a:lnTo>
                <a:lnTo>
                  <a:pt x="1316463" y="2404395"/>
                </a:lnTo>
                <a:cubicBezTo>
                  <a:pt x="1392289" y="2364149"/>
                  <a:pt x="1439187" y="2308551"/>
                  <a:pt x="1439187" y="2247138"/>
                </a:cubicBezTo>
                <a:cubicBezTo>
                  <a:pt x="1439187" y="2124313"/>
                  <a:pt x="1251592" y="2024743"/>
                  <a:pt x="1020182" y="2024743"/>
                </a:cubicBezTo>
                <a:cubicBezTo>
                  <a:pt x="788772" y="2024743"/>
                  <a:pt x="601177" y="2124313"/>
                  <a:pt x="601177" y="2247138"/>
                </a:cubicBezTo>
                <a:cubicBezTo>
                  <a:pt x="601177" y="2308551"/>
                  <a:pt x="648076" y="2364149"/>
                  <a:pt x="723901" y="2404395"/>
                </a:cubicBezTo>
                <a:lnTo>
                  <a:pt x="733540" y="2408617"/>
                </a:lnTo>
                <a:lnTo>
                  <a:pt x="734334" y="2411828"/>
                </a:lnTo>
                <a:cubicBezTo>
                  <a:pt x="737752" y="2429565"/>
                  <a:pt x="739641" y="2449066"/>
                  <a:pt x="739641" y="2469533"/>
                </a:cubicBezTo>
                <a:cubicBezTo>
                  <a:pt x="739641" y="2510469"/>
                  <a:pt x="732083" y="2547534"/>
                  <a:pt x="719860" y="2574366"/>
                </a:cubicBezTo>
                <a:lnTo>
                  <a:pt x="699340" y="2604734"/>
                </a:lnTo>
                <a:lnTo>
                  <a:pt x="0" y="2604734"/>
                </a:lnTo>
                <a:lnTo>
                  <a:pt x="0" y="1819023"/>
                </a:lnTo>
                <a:lnTo>
                  <a:pt x="6714" y="1803870"/>
                </a:lnTo>
                <a:cubicBezTo>
                  <a:pt x="29224" y="1779622"/>
                  <a:pt x="81921" y="1762617"/>
                  <a:pt x="143324" y="1762617"/>
                </a:cubicBezTo>
                <a:cubicBezTo>
                  <a:pt x="163791" y="1762617"/>
                  <a:pt x="183292" y="1764506"/>
                  <a:pt x="201029" y="1767924"/>
                </a:cubicBezTo>
                <a:lnTo>
                  <a:pt x="204240" y="1768718"/>
                </a:lnTo>
                <a:lnTo>
                  <a:pt x="208462" y="1778357"/>
                </a:lnTo>
                <a:cubicBezTo>
                  <a:pt x="248707" y="1854182"/>
                  <a:pt x="304306" y="1901081"/>
                  <a:pt x="365719" y="1901081"/>
                </a:cubicBezTo>
                <a:cubicBezTo>
                  <a:pt x="488544" y="1901081"/>
                  <a:pt x="588114" y="1713486"/>
                  <a:pt x="588114" y="1482076"/>
                </a:cubicBezTo>
                <a:cubicBezTo>
                  <a:pt x="588114" y="1250666"/>
                  <a:pt x="488544" y="1063071"/>
                  <a:pt x="365719" y="1063071"/>
                </a:cubicBezTo>
                <a:cubicBezTo>
                  <a:pt x="304306" y="1063071"/>
                  <a:pt x="248707" y="1109969"/>
                  <a:pt x="208462" y="1185795"/>
                </a:cubicBezTo>
                <a:lnTo>
                  <a:pt x="204241" y="1195433"/>
                </a:lnTo>
                <a:lnTo>
                  <a:pt x="201029" y="1196227"/>
                </a:lnTo>
                <a:cubicBezTo>
                  <a:pt x="183292" y="1199645"/>
                  <a:pt x="163791" y="1201534"/>
                  <a:pt x="143324" y="1201534"/>
                </a:cubicBezTo>
                <a:cubicBezTo>
                  <a:pt x="81921" y="1201534"/>
                  <a:pt x="29224" y="1184529"/>
                  <a:pt x="6714" y="1160281"/>
                </a:cubicBezTo>
                <a:lnTo>
                  <a:pt x="0" y="1145128"/>
                </a:lnTo>
                <a:close/>
                <a:moveTo>
                  <a:pt x="1020182" y="0"/>
                </a:moveTo>
                <a:cubicBezTo>
                  <a:pt x="1251592" y="0"/>
                  <a:pt x="1439187" y="99569"/>
                  <a:pt x="1439187" y="222395"/>
                </a:cubicBezTo>
                <a:cubicBezTo>
                  <a:pt x="1439187" y="283807"/>
                  <a:pt x="1392289" y="339406"/>
                  <a:pt x="1316463" y="379652"/>
                </a:cubicBezTo>
                <a:lnTo>
                  <a:pt x="1306825" y="383873"/>
                </a:lnTo>
                <a:lnTo>
                  <a:pt x="1306031" y="387084"/>
                </a:lnTo>
                <a:cubicBezTo>
                  <a:pt x="1302613" y="404822"/>
                  <a:pt x="1300724" y="424322"/>
                  <a:pt x="1300724" y="444790"/>
                </a:cubicBezTo>
                <a:cubicBezTo>
                  <a:pt x="1300724" y="526660"/>
                  <a:pt x="1330955" y="593053"/>
                  <a:pt x="1368278" y="593053"/>
                </a:cubicBezTo>
                <a:lnTo>
                  <a:pt x="1030587" y="593053"/>
                </a:lnTo>
                <a:lnTo>
                  <a:pt x="1020183" y="590751"/>
                </a:lnTo>
                <a:lnTo>
                  <a:pt x="1009778" y="593053"/>
                </a:lnTo>
                <a:lnTo>
                  <a:pt x="672086" y="593053"/>
                </a:lnTo>
                <a:cubicBezTo>
                  <a:pt x="709410" y="593053"/>
                  <a:pt x="739641" y="526660"/>
                  <a:pt x="739641" y="444790"/>
                </a:cubicBezTo>
                <a:cubicBezTo>
                  <a:pt x="739641" y="424322"/>
                  <a:pt x="737752" y="404822"/>
                  <a:pt x="734334" y="387084"/>
                </a:cubicBezTo>
                <a:lnTo>
                  <a:pt x="733540" y="383873"/>
                </a:lnTo>
                <a:lnTo>
                  <a:pt x="723901" y="379652"/>
                </a:lnTo>
                <a:cubicBezTo>
                  <a:pt x="648076" y="339406"/>
                  <a:pt x="601177" y="283807"/>
                  <a:pt x="601177" y="222395"/>
                </a:cubicBezTo>
                <a:cubicBezTo>
                  <a:pt x="601177" y="99569"/>
                  <a:pt x="788772" y="0"/>
                  <a:pt x="1020182" y="0"/>
                </a:cubicBezTo>
                <a:close/>
              </a:path>
            </a:pathLst>
          </a:custGeom>
          <a:solidFill>
            <a:srgbClr val="00B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9208" y="606486"/>
            <a:ext cx="2822693" cy="260321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36095" y="1207380"/>
            <a:ext cx="2828789" cy="261541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37360" y="2625845"/>
            <a:ext cx="2816596" cy="2615411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58045" y="3215279"/>
            <a:ext cx="2828789" cy="2615411"/>
          </a:xfrm>
          <a:prstGeom prst="rect">
            <a:avLst/>
          </a:prstGeom>
        </p:spPr>
      </p:pic>
      <p:pic>
        <p:nvPicPr>
          <p:cNvPr id="20" name="Picture 19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35353" y="606486"/>
            <a:ext cx="2822693" cy="2603218"/>
          </a:xfrm>
          <a:prstGeom prst="rect">
            <a:avLst/>
          </a:prstGeom>
        </p:spPr>
      </p:pic>
      <p:pic>
        <p:nvPicPr>
          <p:cNvPr id="21" name="Picture 20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351723" y="1199565"/>
            <a:ext cx="2828789" cy="2615411"/>
          </a:xfrm>
          <a:prstGeom prst="rect">
            <a:avLst/>
          </a:prstGeom>
        </p:spPr>
      </p:pic>
      <p:pic>
        <p:nvPicPr>
          <p:cNvPr id="22" name="Picture 21">
            <a:hlinkClick r:id="rId12" action="ppaction://hlinksldjump"/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737360" y="2615914"/>
            <a:ext cx="2816596" cy="2615411"/>
          </a:xfrm>
          <a:prstGeom prst="rect">
            <a:avLst/>
          </a:prstGeom>
        </p:spPr>
      </p:pic>
      <p:pic>
        <p:nvPicPr>
          <p:cNvPr id="23" name="Picture 22">
            <a:hlinkClick r:id="rId14" action="ppaction://hlinksldjump"/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958044" y="3209704"/>
            <a:ext cx="2828789" cy="2615411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8125" y="-1867227"/>
            <a:ext cx="2159243" cy="5501541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7806580" y="1911109"/>
            <a:ext cx="13645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smtClean="0">
                <a:latin typeface="Lucida Calligraphy" panose="03010101010101010101" pitchFamily="66" charset="0"/>
              </a:rPr>
              <a:t>Lật</a:t>
            </a:r>
            <a:endParaRPr lang="en-US" sz="4800">
              <a:latin typeface="Lucida Calligraphy" panose="03010101010101010101" pitchFamily="66" charset="0"/>
            </a:endParaRPr>
          </a:p>
        </p:txBody>
      </p:sp>
      <p:sp>
        <p:nvSpPr>
          <p:cNvPr id="31" name="Freeform 30"/>
          <p:cNvSpPr/>
          <p:nvPr/>
        </p:nvSpPr>
        <p:spPr>
          <a:xfrm rot="17807010">
            <a:off x="10635579" y="1456784"/>
            <a:ext cx="1583634" cy="1739646"/>
          </a:xfrm>
          <a:custGeom>
            <a:avLst/>
            <a:gdLst>
              <a:gd name="connsiteX0" fmla="*/ 1099943 w 2813739"/>
              <a:gd name="connsiteY0" fmla="*/ 2011680 h 2604732"/>
              <a:gd name="connsiteX1" fmla="*/ 1110344 w 2813739"/>
              <a:gd name="connsiteY1" fmla="*/ 2013981 h 2604732"/>
              <a:gd name="connsiteX2" fmla="*/ 1120744 w 2813739"/>
              <a:gd name="connsiteY2" fmla="*/ 2011680 h 2604732"/>
              <a:gd name="connsiteX3" fmla="*/ 2220686 w 2813739"/>
              <a:gd name="connsiteY3" fmla="*/ 878619 h 2604732"/>
              <a:gd name="connsiteX4" fmla="*/ 2220686 w 2813739"/>
              <a:gd name="connsiteY4" fmla="*/ 899424 h 2604732"/>
              <a:gd name="connsiteX5" fmla="*/ 2222987 w 2813739"/>
              <a:gd name="connsiteY5" fmla="*/ 889021 h 2604732"/>
              <a:gd name="connsiteX6" fmla="*/ 0 w 2813739"/>
              <a:gd name="connsiteY6" fmla="*/ 0 h 2604732"/>
              <a:gd name="connsiteX7" fmla="*/ 789502 w 2813739"/>
              <a:gd name="connsiteY7" fmla="*/ 0 h 2604732"/>
              <a:gd name="connsiteX8" fmla="*/ 810021 w 2813739"/>
              <a:gd name="connsiteY8" fmla="*/ 30366 h 2604732"/>
              <a:gd name="connsiteX9" fmla="*/ 829802 w 2813739"/>
              <a:gd name="connsiteY9" fmla="*/ 135199 h 2604732"/>
              <a:gd name="connsiteX10" fmla="*/ 824495 w 2813739"/>
              <a:gd name="connsiteY10" fmla="*/ 192905 h 2604732"/>
              <a:gd name="connsiteX11" fmla="*/ 823701 w 2813739"/>
              <a:gd name="connsiteY11" fmla="*/ 196116 h 2604732"/>
              <a:gd name="connsiteX12" fmla="*/ 814062 w 2813739"/>
              <a:gd name="connsiteY12" fmla="*/ 200337 h 2604732"/>
              <a:gd name="connsiteX13" fmla="*/ 691338 w 2813739"/>
              <a:gd name="connsiteY13" fmla="*/ 357594 h 2604732"/>
              <a:gd name="connsiteX14" fmla="*/ 1110343 w 2813739"/>
              <a:gd name="connsiteY14" fmla="*/ 579989 h 2604732"/>
              <a:gd name="connsiteX15" fmla="*/ 1529348 w 2813739"/>
              <a:gd name="connsiteY15" fmla="*/ 357594 h 2604732"/>
              <a:gd name="connsiteX16" fmla="*/ 1406624 w 2813739"/>
              <a:gd name="connsiteY16" fmla="*/ 200337 h 2604732"/>
              <a:gd name="connsiteX17" fmla="*/ 1396986 w 2813739"/>
              <a:gd name="connsiteY17" fmla="*/ 196116 h 2604732"/>
              <a:gd name="connsiteX18" fmla="*/ 1396192 w 2813739"/>
              <a:gd name="connsiteY18" fmla="*/ 192905 h 2604732"/>
              <a:gd name="connsiteX19" fmla="*/ 1390885 w 2813739"/>
              <a:gd name="connsiteY19" fmla="*/ 135199 h 2604732"/>
              <a:gd name="connsiteX20" fmla="*/ 1410666 w 2813739"/>
              <a:gd name="connsiteY20" fmla="*/ 30366 h 2604732"/>
              <a:gd name="connsiteX21" fmla="*/ 1431185 w 2813739"/>
              <a:gd name="connsiteY21" fmla="*/ 0 h 2604732"/>
              <a:gd name="connsiteX22" fmla="*/ 2220686 w 2813739"/>
              <a:gd name="connsiteY22" fmla="*/ 0 h 2604732"/>
              <a:gd name="connsiteX23" fmla="*/ 2220686 w 2813739"/>
              <a:gd name="connsiteY23" fmla="*/ 540927 h 2604732"/>
              <a:gd name="connsiteX24" fmla="*/ 2232339 w 2813739"/>
              <a:gd name="connsiteY24" fmla="*/ 567227 h 2604732"/>
              <a:gd name="connsiteX25" fmla="*/ 2368949 w 2813739"/>
              <a:gd name="connsiteY25" fmla="*/ 608480 h 2604732"/>
              <a:gd name="connsiteX26" fmla="*/ 2426654 w 2813739"/>
              <a:gd name="connsiteY26" fmla="*/ 603173 h 2604732"/>
              <a:gd name="connsiteX27" fmla="*/ 2429866 w 2813739"/>
              <a:gd name="connsiteY27" fmla="*/ 602379 h 2604732"/>
              <a:gd name="connsiteX28" fmla="*/ 2434087 w 2813739"/>
              <a:gd name="connsiteY28" fmla="*/ 592741 h 2604732"/>
              <a:gd name="connsiteX29" fmla="*/ 2591344 w 2813739"/>
              <a:gd name="connsiteY29" fmla="*/ 470017 h 2604732"/>
              <a:gd name="connsiteX30" fmla="*/ 2813739 w 2813739"/>
              <a:gd name="connsiteY30" fmla="*/ 889022 h 2604732"/>
              <a:gd name="connsiteX31" fmla="*/ 2591344 w 2813739"/>
              <a:gd name="connsiteY31" fmla="*/ 1308027 h 2604732"/>
              <a:gd name="connsiteX32" fmla="*/ 2434087 w 2813739"/>
              <a:gd name="connsiteY32" fmla="*/ 1185303 h 2604732"/>
              <a:gd name="connsiteX33" fmla="*/ 2429865 w 2813739"/>
              <a:gd name="connsiteY33" fmla="*/ 1175664 h 2604732"/>
              <a:gd name="connsiteX34" fmla="*/ 2426654 w 2813739"/>
              <a:gd name="connsiteY34" fmla="*/ 1174870 h 2604732"/>
              <a:gd name="connsiteX35" fmla="*/ 2368949 w 2813739"/>
              <a:gd name="connsiteY35" fmla="*/ 1169563 h 2604732"/>
              <a:gd name="connsiteX36" fmla="*/ 2232339 w 2813739"/>
              <a:gd name="connsiteY36" fmla="*/ 1210816 h 2604732"/>
              <a:gd name="connsiteX37" fmla="*/ 2220686 w 2813739"/>
              <a:gd name="connsiteY37" fmla="*/ 1237116 h 2604732"/>
              <a:gd name="connsiteX38" fmla="*/ 2220686 w 2813739"/>
              <a:gd name="connsiteY38" fmla="*/ 2011680 h 2604732"/>
              <a:gd name="connsiteX39" fmla="*/ 1458437 w 2813739"/>
              <a:gd name="connsiteY39" fmla="*/ 2011680 h 2604732"/>
              <a:gd name="connsiteX40" fmla="*/ 1432138 w 2813739"/>
              <a:gd name="connsiteY40" fmla="*/ 2023332 h 2604732"/>
              <a:gd name="connsiteX41" fmla="*/ 1390885 w 2813739"/>
              <a:gd name="connsiteY41" fmla="*/ 2159942 h 2604732"/>
              <a:gd name="connsiteX42" fmla="*/ 1396192 w 2813739"/>
              <a:gd name="connsiteY42" fmla="*/ 2217648 h 2604732"/>
              <a:gd name="connsiteX43" fmla="*/ 1396986 w 2813739"/>
              <a:gd name="connsiteY43" fmla="*/ 2220859 h 2604732"/>
              <a:gd name="connsiteX44" fmla="*/ 1406624 w 2813739"/>
              <a:gd name="connsiteY44" fmla="*/ 2225080 h 2604732"/>
              <a:gd name="connsiteX45" fmla="*/ 1529348 w 2813739"/>
              <a:gd name="connsiteY45" fmla="*/ 2382337 h 2604732"/>
              <a:gd name="connsiteX46" fmla="*/ 1110343 w 2813739"/>
              <a:gd name="connsiteY46" fmla="*/ 2604732 h 2604732"/>
              <a:gd name="connsiteX47" fmla="*/ 691338 w 2813739"/>
              <a:gd name="connsiteY47" fmla="*/ 2382337 h 2604732"/>
              <a:gd name="connsiteX48" fmla="*/ 814062 w 2813739"/>
              <a:gd name="connsiteY48" fmla="*/ 2225080 h 2604732"/>
              <a:gd name="connsiteX49" fmla="*/ 823701 w 2813739"/>
              <a:gd name="connsiteY49" fmla="*/ 2220859 h 2604732"/>
              <a:gd name="connsiteX50" fmla="*/ 824495 w 2813739"/>
              <a:gd name="connsiteY50" fmla="*/ 2217648 h 2604732"/>
              <a:gd name="connsiteX51" fmla="*/ 829802 w 2813739"/>
              <a:gd name="connsiteY51" fmla="*/ 2159942 h 2604732"/>
              <a:gd name="connsiteX52" fmla="*/ 788549 w 2813739"/>
              <a:gd name="connsiteY52" fmla="*/ 2023332 h 2604732"/>
              <a:gd name="connsiteX53" fmla="*/ 762250 w 2813739"/>
              <a:gd name="connsiteY53" fmla="*/ 2011680 h 2604732"/>
              <a:gd name="connsiteX54" fmla="*/ 0 w 2813739"/>
              <a:gd name="connsiteY54" fmla="*/ 2011680 h 2604732"/>
              <a:gd name="connsiteX55" fmla="*/ 0 w 2813739"/>
              <a:gd name="connsiteY55" fmla="*/ 1213411 h 2604732"/>
              <a:gd name="connsiteX56" fmla="*/ 1150 w 2813739"/>
              <a:gd name="connsiteY56" fmla="*/ 1210816 h 2604732"/>
              <a:gd name="connsiteX57" fmla="*/ 137760 w 2813739"/>
              <a:gd name="connsiteY57" fmla="*/ 1169563 h 2604732"/>
              <a:gd name="connsiteX58" fmla="*/ 195465 w 2813739"/>
              <a:gd name="connsiteY58" fmla="*/ 1174870 h 2604732"/>
              <a:gd name="connsiteX59" fmla="*/ 198676 w 2813739"/>
              <a:gd name="connsiteY59" fmla="*/ 1175664 h 2604732"/>
              <a:gd name="connsiteX60" fmla="*/ 202898 w 2813739"/>
              <a:gd name="connsiteY60" fmla="*/ 1185303 h 2604732"/>
              <a:gd name="connsiteX61" fmla="*/ 360155 w 2813739"/>
              <a:gd name="connsiteY61" fmla="*/ 1308027 h 2604732"/>
              <a:gd name="connsiteX62" fmla="*/ 582550 w 2813739"/>
              <a:gd name="connsiteY62" fmla="*/ 889022 h 2604732"/>
              <a:gd name="connsiteX63" fmla="*/ 360155 w 2813739"/>
              <a:gd name="connsiteY63" fmla="*/ 470017 h 2604732"/>
              <a:gd name="connsiteX64" fmla="*/ 202898 w 2813739"/>
              <a:gd name="connsiteY64" fmla="*/ 592741 h 2604732"/>
              <a:gd name="connsiteX65" fmla="*/ 198677 w 2813739"/>
              <a:gd name="connsiteY65" fmla="*/ 602379 h 2604732"/>
              <a:gd name="connsiteX66" fmla="*/ 195465 w 2813739"/>
              <a:gd name="connsiteY66" fmla="*/ 603173 h 2604732"/>
              <a:gd name="connsiteX67" fmla="*/ 137760 w 2813739"/>
              <a:gd name="connsiteY67" fmla="*/ 608480 h 2604732"/>
              <a:gd name="connsiteX68" fmla="*/ 1150 w 2813739"/>
              <a:gd name="connsiteY68" fmla="*/ 567227 h 2604732"/>
              <a:gd name="connsiteX69" fmla="*/ 0 w 2813739"/>
              <a:gd name="connsiteY69" fmla="*/ 564632 h 2604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2813739" h="2604732">
                <a:moveTo>
                  <a:pt x="1099943" y="2011680"/>
                </a:moveTo>
                <a:lnTo>
                  <a:pt x="1110344" y="2013981"/>
                </a:lnTo>
                <a:lnTo>
                  <a:pt x="1120744" y="2011680"/>
                </a:lnTo>
                <a:close/>
                <a:moveTo>
                  <a:pt x="2220686" y="878619"/>
                </a:moveTo>
                <a:lnTo>
                  <a:pt x="2220686" y="899424"/>
                </a:lnTo>
                <a:lnTo>
                  <a:pt x="2222987" y="889021"/>
                </a:lnTo>
                <a:close/>
                <a:moveTo>
                  <a:pt x="0" y="0"/>
                </a:moveTo>
                <a:lnTo>
                  <a:pt x="789502" y="0"/>
                </a:lnTo>
                <a:lnTo>
                  <a:pt x="810021" y="30366"/>
                </a:lnTo>
                <a:cubicBezTo>
                  <a:pt x="822244" y="57198"/>
                  <a:pt x="829802" y="94264"/>
                  <a:pt x="829802" y="135199"/>
                </a:cubicBezTo>
                <a:cubicBezTo>
                  <a:pt x="829802" y="155667"/>
                  <a:pt x="827913" y="175167"/>
                  <a:pt x="824495" y="192905"/>
                </a:cubicBezTo>
                <a:lnTo>
                  <a:pt x="823701" y="196116"/>
                </a:lnTo>
                <a:lnTo>
                  <a:pt x="814062" y="200337"/>
                </a:lnTo>
                <a:cubicBezTo>
                  <a:pt x="738237" y="240583"/>
                  <a:pt x="691338" y="296182"/>
                  <a:pt x="691338" y="357594"/>
                </a:cubicBezTo>
                <a:cubicBezTo>
                  <a:pt x="691338" y="480420"/>
                  <a:pt x="878933" y="579989"/>
                  <a:pt x="1110343" y="579989"/>
                </a:cubicBezTo>
                <a:cubicBezTo>
                  <a:pt x="1341753" y="579989"/>
                  <a:pt x="1529348" y="480420"/>
                  <a:pt x="1529348" y="357594"/>
                </a:cubicBezTo>
                <a:cubicBezTo>
                  <a:pt x="1529348" y="296182"/>
                  <a:pt x="1482450" y="240583"/>
                  <a:pt x="1406624" y="200337"/>
                </a:cubicBezTo>
                <a:lnTo>
                  <a:pt x="1396986" y="196116"/>
                </a:lnTo>
                <a:lnTo>
                  <a:pt x="1396192" y="192905"/>
                </a:lnTo>
                <a:cubicBezTo>
                  <a:pt x="1392774" y="175167"/>
                  <a:pt x="1390885" y="155667"/>
                  <a:pt x="1390885" y="135199"/>
                </a:cubicBezTo>
                <a:cubicBezTo>
                  <a:pt x="1390885" y="94264"/>
                  <a:pt x="1398443" y="57198"/>
                  <a:pt x="1410666" y="30366"/>
                </a:cubicBezTo>
                <a:lnTo>
                  <a:pt x="1431185" y="0"/>
                </a:lnTo>
                <a:lnTo>
                  <a:pt x="2220686" y="0"/>
                </a:lnTo>
                <a:lnTo>
                  <a:pt x="2220686" y="540927"/>
                </a:lnTo>
                <a:lnTo>
                  <a:pt x="2232339" y="567227"/>
                </a:lnTo>
                <a:cubicBezTo>
                  <a:pt x="2254849" y="591475"/>
                  <a:pt x="2307546" y="608480"/>
                  <a:pt x="2368949" y="608480"/>
                </a:cubicBezTo>
                <a:cubicBezTo>
                  <a:pt x="2389416" y="608480"/>
                  <a:pt x="2408917" y="606591"/>
                  <a:pt x="2426654" y="603173"/>
                </a:cubicBezTo>
                <a:lnTo>
                  <a:pt x="2429866" y="602379"/>
                </a:lnTo>
                <a:lnTo>
                  <a:pt x="2434087" y="592741"/>
                </a:lnTo>
                <a:cubicBezTo>
                  <a:pt x="2474333" y="516915"/>
                  <a:pt x="2529931" y="470017"/>
                  <a:pt x="2591344" y="470017"/>
                </a:cubicBezTo>
                <a:cubicBezTo>
                  <a:pt x="2714169" y="470017"/>
                  <a:pt x="2813739" y="657612"/>
                  <a:pt x="2813739" y="889022"/>
                </a:cubicBezTo>
                <a:cubicBezTo>
                  <a:pt x="2813739" y="1120432"/>
                  <a:pt x="2714169" y="1308027"/>
                  <a:pt x="2591344" y="1308027"/>
                </a:cubicBezTo>
                <a:cubicBezTo>
                  <a:pt x="2529931" y="1308027"/>
                  <a:pt x="2474333" y="1261128"/>
                  <a:pt x="2434087" y="1185303"/>
                </a:cubicBezTo>
                <a:lnTo>
                  <a:pt x="2429865" y="1175664"/>
                </a:lnTo>
                <a:lnTo>
                  <a:pt x="2426654" y="1174870"/>
                </a:lnTo>
                <a:cubicBezTo>
                  <a:pt x="2408917" y="1171452"/>
                  <a:pt x="2389416" y="1169563"/>
                  <a:pt x="2368949" y="1169563"/>
                </a:cubicBezTo>
                <a:cubicBezTo>
                  <a:pt x="2307546" y="1169563"/>
                  <a:pt x="2254849" y="1186568"/>
                  <a:pt x="2232339" y="1210816"/>
                </a:cubicBezTo>
                <a:lnTo>
                  <a:pt x="2220686" y="1237116"/>
                </a:lnTo>
                <a:lnTo>
                  <a:pt x="2220686" y="2011680"/>
                </a:lnTo>
                <a:lnTo>
                  <a:pt x="1458437" y="2011680"/>
                </a:lnTo>
                <a:lnTo>
                  <a:pt x="1432138" y="2023332"/>
                </a:lnTo>
                <a:cubicBezTo>
                  <a:pt x="1407890" y="2045843"/>
                  <a:pt x="1390885" y="2098539"/>
                  <a:pt x="1390885" y="2159942"/>
                </a:cubicBezTo>
                <a:cubicBezTo>
                  <a:pt x="1390885" y="2180410"/>
                  <a:pt x="1392774" y="2199910"/>
                  <a:pt x="1396192" y="2217648"/>
                </a:cubicBezTo>
                <a:lnTo>
                  <a:pt x="1396986" y="2220859"/>
                </a:lnTo>
                <a:lnTo>
                  <a:pt x="1406624" y="2225080"/>
                </a:lnTo>
                <a:cubicBezTo>
                  <a:pt x="1482450" y="2265326"/>
                  <a:pt x="1529348" y="2320925"/>
                  <a:pt x="1529348" y="2382337"/>
                </a:cubicBezTo>
                <a:cubicBezTo>
                  <a:pt x="1529348" y="2505163"/>
                  <a:pt x="1341753" y="2604732"/>
                  <a:pt x="1110343" y="2604732"/>
                </a:cubicBezTo>
                <a:cubicBezTo>
                  <a:pt x="878933" y="2604732"/>
                  <a:pt x="691338" y="2505163"/>
                  <a:pt x="691338" y="2382337"/>
                </a:cubicBezTo>
                <a:cubicBezTo>
                  <a:pt x="691338" y="2320925"/>
                  <a:pt x="738237" y="2265326"/>
                  <a:pt x="814062" y="2225080"/>
                </a:cubicBezTo>
                <a:lnTo>
                  <a:pt x="823701" y="2220859"/>
                </a:lnTo>
                <a:lnTo>
                  <a:pt x="824495" y="2217648"/>
                </a:lnTo>
                <a:cubicBezTo>
                  <a:pt x="827913" y="2199910"/>
                  <a:pt x="829802" y="2180410"/>
                  <a:pt x="829802" y="2159942"/>
                </a:cubicBezTo>
                <a:cubicBezTo>
                  <a:pt x="829802" y="2098539"/>
                  <a:pt x="812797" y="2045843"/>
                  <a:pt x="788549" y="2023332"/>
                </a:cubicBezTo>
                <a:lnTo>
                  <a:pt x="762250" y="2011680"/>
                </a:lnTo>
                <a:lnTo>
                  <a:pt x="0" y="2011680"/>
                </a:lnTo>
                <a:lnTo>
                  <a:pt x="0" y="1213411"/>
                </a:lnTo>
                <a:lnTo>
                  <a:pt x="1150" y="1210816"/>
                </a:lnTo>
                <a:cubicBezTo>
                  <a:pt x="23660" y="1186568"/>
                  <a:pt x="76357" y="1169563"/>
                  <a:pt x="137760" y="1169563"/>
                </a:cubicBezTo>
                <a:cubicBezTo>
                  <a:pt x="158227" y="1169563"/>
                  <a:pt x="177728" y="1171452"/>
                  <a:pt x="195465" y="1174870"/>
                </a:cubicBezTo>
                <a:lnTo>
                  <a:pt x="198676" y="1175664"/>
                </a:lnTo>
                <a:lnTo>
                  <a:pt x="202898" y="1185303"/>
                </a:lnTo>
                <a:cubicBezTo>
                  <a:pt x="243144" y="1261128"/>
                  <a:pt x="298742" y="1308027"/>
                  <a:pt x="360155" y="1308027"/>
                </a:cubicBezTo>
                <a:cubicBezTo>
                  <a:pt x="482980" y="1308027"/>
                  <a:pt x="582550" y="1120432"/>
                  <a:pt x="582550" y="889022"/>
                </a:cubicBezTo>
                <a:cubicBezTo>
                  <a:pt x="582550" y="657612"/>
                  <a:pt x="482980" y="470017"/>
                  <a:pt x="360155" y="470017"/>
                </a:cubicBezTo>
                <a:cubicBezTo>
                  <a:pt x="298742" y="470017"/>
                  <a:pt x="243144" y="516915"/>
                  <a:pt x="202898" y="592741"/>
                </a:cubicBezTo>
                <a:lnTo>
                  <a:pt x="198677" y="602379"/>
                </a:lnTo>
                <a:lnTo>
                  <a:pt x="195465" y="603173"/>
                </a:lnTo>
                <a:cubicBezTo>
                  <a:pt x="177728" y="606591"/>
                  <a:pt x="158227" y="608480"/>
                  <a:pt x="137760" y="608480"/>
                </a:cubicBezTo>
                <a:cubicBezTo>
                  <a:pt x="76357" y="608480"/>
                  <a:pt x="23660" y="591475"/>
                  <a:pt x="1150" y="567227"/>
                </a:cubicBezTo>
                <a:lnTo>
                  <a:pt x="0" y="564632"/>
                </a:lnTo>
                <a:close/>
              </a:path>
            </a:pathLst>
          </a:custGeom>
          <a:solidFill>
            <a:srgbClr val="E54BAE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0594192" y="1972664"/>
            <a:ext cx="15978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>
                <a:latin typeface="Lucida Calligraphy" panose="03010101010101010101" pitchFamily="66" charset="0"/>
              </a:rPr>
              <a:t>ghép</a:t>
            </a:r>
            <a:endParaRPr lang="en-US" sz="4000">
              <a:latin typeface="Lucida Calligraphy" panose="03010101010101010101" pitchFamily="66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9735173" y="0"/>
            <a:ext cx="0" cy="101890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4" name="Picture 23">
            <a:hlinkClick r:id="rId17" action="ppaction://hlinksldjump"/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3419" y="5852160"/>
            <a:ext cx="1180821" cy="998220"/>
          </a:xfrm>
          <a:prstGeom prst="rect">
            <a:avLst/>
          </a:prstGeom>
        </p:spPr>
      </p:pic>
      <p:sp>
        <p:nvSpPr>
          <p:cNvPr id="2" name="Notched Right Arrow 1">
            <a:hlinkClick r:id="rId19" action="ppaction://hlinksldjump"/>
          </p:cNvPr>
          <p:cNvSpPr/>
          <p:nvPr/>
        </p:nvSpPr>
        <p:spPr>
          <a:xfrm flipH="1">
            <a:off x="9589357" y="6287944"/>
            <a:ext cx="1085222" cy="508153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32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27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550" fill="hold">
                                          <p:stCondLst>
                                            <p:cond delay="5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550" fill="hold">
                                          <p:stCondLst>
                                            <p:cond delay="11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550" fill="hold">
                                          <p:stCondLst>
                                            <p:cond delay="1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550" fill="hold">
                                          <p:stCondLst>
                                            <p:cond delay="2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1700" y="5306480"/>
            <a:ext cx="2400300" cy="1468203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727567" y="377088"/>
            <a:ext cx="10522857" cy="2227943"/>
          </a:xfrm>
          <a:prstGeom prst="snip2DiagRect">
            <a:avLst/>
          </a:prstGeom>
          <a:solidFill>
            <a:srgbClr val="00206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63 </a:t>
            </a:r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21 </a:t>
            </a:r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</a:t>
            </a:r>
          </a:p>
        </p:txBody>
      </p:sp>
      <p:sp>
        <p:nvSpPr>
          <p:cNvPr id="8" name="Snip Diagonal Corner Rectangle 7"/>
          <p:cNvSpPr/>
          <p:nvPr/>
        </p:nvSpPr>
        <p:spPr>
          <a:xfrm>
            <a:off x="727568" y="2590240"/>
            <a:ext cx="10522857" cy="2227943"/>
          </a:xfrm>
          <a:prstGeom prst="snip2DiagRect">
            <a:avLst/>
          </a:prstGeom>
          <a:solidFill>
            <a:srgbClr val="7030A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63 : 21 = 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493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1700" y="5306480"/>
            <a:ext cx="2400300" cy="1468203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714504" y="444021"/>
            <a:ext cx="10522857" cy="2227943"/>
          </a:xfrm>
          <a:prstGeom prst="snip2DiagRect">
            <a:avLst/>
          </a:prstGeom>
          <a:solidFill>
            <a:schemeClr val="accent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34 : 17</a:t>
            </a:r>
            <a:endParaRPr lang="en-US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Snip Diagonal Corner Rectangle 7"/>
          <p:cNvSpPr/>
          <p:nvPr/>
        </p:nvSpPr>
        <p:spPr>
          <a:xfrm>
            <a:off x="793262" y="2671965"/>
            <a:ext cx="10522857" cy="2227943"/>
          </a:xfrm>
          <a:prstGeom prst="snip2DiagRect">
            <a:avLst/>
          </a:prstGeom>
          <a:solidFill>
            <a:schemeClr val="accent4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34 : 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17 = 2</a:t>
            </a:r>
            <a:endParaRPr lang="en-US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76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1700" y="5306480"/>
            <a:ext cx="2400300" cy="146820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99" y="1138236"/>
            <a:ext cx="3971071" cy="397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5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1700" y="5306480"/>
            <a:ext cx="2400300" cy="1468203"/>
          </a:xfrm>
          <a:prstGeom prst="rect">
            <a:avLst/>
          </a:prstGeom>
        </p:spPr>
      </p:pic>
      <p:sp>
        <p:nvSpPr>
          <p:cNvPr id="8" name="Snip Diagonal Corner Rectangle 7"/>
          <p:cNvSpPr/>
          <p:nvPr/>
        </p:nvSpPr>
        <p:spPr>
          <a:xfrm>
            <a:off x="714503" y="506545"/>
            <a:ext cx="10522857" cy="2227943"/>
          </a:xfrm>
          <a:prstGeom prst="snip2DiagRect">
            <a:avLst/>
          </a:prstGeom>
          <a:solidFill>
            <a:schemeClr val="accent6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84 : 42</a:t>
            </a:r>
            <a:endParaRPr lang="en-US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nip Diagonal Corner Rectangle 8"/>
          <p:cNvSpPr/>
          <p:nvPr/>
        </p:nvSpPr>
        <p:spPr>
          <a:xfrm>
            <a:off x="714504" y="2734488"/>
            <a:ext cx="10522857" cy="2227943"/>
          </a:xfrm>
          <a:prstGeom prst="snip2DiagRect">
            <a:avLst/>
          </a:prstGeom>
          <a:solidFill>
            <a:schemeClr val="accent5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84: 42 = 2</a:t>
            </a:r>
            <a:endParaRPr lang="en-US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218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 txBox="1">
            <a:spLocks noGrp="1"/>
          </p:cNvSpPr>
          <p:nvPr>
            <p:ph type="subTitle" idx="1"/>
          </p:nvPr>
        </p:nvSpPr>
        <p:spPr>
          <a:xfrm>
            <a:off x="1251576" y="78201"/>
            <a:ext cx="9279095" cy="1328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28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2023</a:t>
            </a:r>
          </a:p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80045" y="1406770"/>
            <a:ext cx="70963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THƯƠNG CÓ CHỮ SỐ 0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07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9281"/>
            <a:ext cx="12192000" cy="5442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14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3"/>
          <p:cNvSpPr>
            <a:spLocks noChangeArrowheads="1"/>
          </p:cNvSpPr>
          <p:nvPr/>
        </p:nvSpPr>
        <p:spPr bwMode="auto">
          <a:xfrm>
            <a:off x="4083446" y="978527"/>
            <a:ext cx="346280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1 236 : 12</a:t>
            </a:r>
            <a:endParaRPr lang="en-US" alt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834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318</Words>
  <Application>Microsoft Office PowerPoint</Application>
  <PresentationFormat>Custom</PresentationFormat>
  <Paragraphs>79</Paragraphs>
  <Slides>17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HTC</cp:lastModifiedBy>
  <cp:revision>33</cp:revision>
  <dcterms:created xsi:type="dcterms:W3CDTF">2023-11-16T07:18:38Z</dcterms:created>
  <dcterms:modified xsi:type="dcterms:W3CDTF">2024-03-27T02:59:13Z</dcterms:modified>
</cp:coreProperties>
</file>