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4" r:id="rId4"/>
    <p:sldId id="327" r:id="rId5"/>
    <p:sldId id="260" r:id="rId6"/>
    <p:sldId id="318" r:id="rId7"/>
    <p:sldId id="319" r:id="rId8"/>
    <p:sldId id="325" r:id="rId9"/>
    <p:sldId id="326" r:id="rId10"/>
    <p:sldId id="333" r:id="rId11"/>
    <p:sldId id="329" r:id="rId12"/>
    <p:sldId id="328" r:id="rId13"/>
    <p:sldId id="335" r:id="rId14"/>
    <p:sldId id="330" r:id="rId15"/>
    <p:sldId id="331" r:id="rId16"/>
    <p:sldId id="334" r:id="rId17"/>
    <p:sldId id="332" r:id="rId18"/>
    <p:sldId id="266" r:id="rId19"/>
    <p:sldId id="257" r:id="rId20"/>
    <p:sldId id="258" r:id="rId21"/>
    <p:sldId id="261" r:id="rId22"/>
    <p:sldId id="263" r:id="rId23"/>
    <p:sldId id="264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2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CF9"/>
    <a:srgbClr val="FF99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1T10:44:02.043" idx="1">
    <p:pos x="5034" y="10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F659-CB00-49C0-B5FB-DF86CFEA816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70E7A-64AF-4FC6-91F5-B48C8E9F8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1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0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4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7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2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4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9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8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F762-A928-46AF-8AD6-10BE2421643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752FC-6429-48D6-BFE2-EB70A5E8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10" Type="http://schemas.openxmlformats.org/officeDocument/2006/relationships/comments" Target="../comments/comment1.xml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slide" Target="slide2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0.xml"/><Relationship Id="rId11" Type="http://schemas.openxmlformats.org/officeDocument/2006/relationships/image" Target="../media/image34.png"/><Relationship Id="rId5" Type="http://schemas.openxmlformats.org/officeDocument/2006/relationships/image" Target="../media/image31.jpg"/><Relationship Id="rId15" Type="http://schemas.openxmlformats.org/officeDocument/2006/relationships/image" Target="../media/image30.jpg"/><Relationship Id="rId10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slide" Target="slide21.xml"/><Relationship Id="rId1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11"/>
          <p:cNvSpPr>
            <a:spLocks noChangeArrowheads="1" noChangeShapeType="1" noTextEdit="1"/>
          </p:cNvSpPr>
          <p:nvPr/>
        </p:nvSpPr>
        <p:spPr bwMode="auto">
          <a:xfrm>
            <a:off x="2248552" y="4742772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err="1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GV:Đặng</a:t>
            </a:r>
            <a:r>
              <a:rPr lang="en-US" sz="2000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i="1" kern="10" dirty="0" err="1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000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i="1" kern="10" dirty="0" err="1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Thanh</a:t>
            </a:r>
            <a:r>
              <a:rPr lang="en-US" sz="2000" i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i="1" kern="10" dirty="0" err="1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Tuyền</a:t>
            </a:r>
            <a:endParaRPr lang="en-US" sz="2000" i="1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5185068" y="388712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MÔN : TIẾNG VIỆT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396468" y="876992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THỦ THỪA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320268" y="133247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TH</a:t>
            </a:r>
            <a:r>
              <a:rPr lang="vi-VN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THUẬN</a:t>
            </a: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22414"/>
              </p:ext>
            </p:extLst>
          </p:nvPr>
        </p:nvGraphicFramePr>
        <p:xfrm>
          <a:off x="216705" y="590550"/>
          <a:ext cx="2051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36332" imgH="505066" progId="">
                  <p:embed/>
                </p:oleObj>
              </mc:Choice>
              <mc:Fallback>
                <p:oleObj r:id="rId3" imgW="1036332" imgH="5050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05" y="590550"/>
                        <a:ext cx="20510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59618" y="706438"/>
            <a:ext cx="609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3399"/>
                </a:solidFill>
                <a:cs typeface="Arial" charset="0"/>
              </a:rPr>
              <a:t>Dạy</a:t>
            </a: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3399"/>
                </a:solidFill>
                <a:cs typeface="Arial" charset="0"/>
              </a:rPr>
              <a:t> tốt 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345418" y="717550"/>
            <a:ext cx="6096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3399"/>
                </a:solidFill>
                <a:cs typeface="Arial" charset="0"/>
              </a:rPr>
              <a:t>Học</a:t>
            </a: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3399"/>
                </a:solidFill>
                <a:cs typeface="Arial" charset="0"/>
              </a:rPr>
              <a:t> tốt </a:t>
            </a:r>
          </a:p>
        </p:txBody>
      </p:sp>
      <p:pic>
        <p:nvPicPr>
          <p:cNvPr id="26" name="Picture 21" descr="TO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155" y="-196850"/>
            <a:ext cx="4762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BD2053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0611" y="3887120"/>
            <a:ext cx="16764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BD20530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09275" y="-112949"/>
            <a:ext cx="1446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WordArt 14"/>
          <p:cNvSpPr>
            <a:spLocks noChangeArrowheads="1" noChangeShapeType="1"/>
          </p:cNvSpPr>
          <p:nvPr/>
        </p:nvSpPr>
        <p:spPr bwMode="auto">
          <a:xfrm>
            <a:off x="1269218" y="2809392"/>
            <a:ext cx="10117701" cy="43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 spc="-40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7" dist="17961" dir="13500000">
                    <a:srgbClr val="991F00"/>
                  </a:prstShdw>
                </a:effectLst>
                <a:latin typeface="Times New Roman"/>
                <a:cs typeface="Times New Roman"/>
              </a:rPr>
              <a:t>C HÀO  MỪNG  THẦY C Ô  VỀ  DỰ  GIỜ  </a:t>
            </a:r>
          </a:p>
        </p:txBody>
      </p:sp>
      <p:sp>
        <p:nvSpPr>
          <p:cNvPr id="33" name="WordArt 11"/>
          <p:cNvSpPr>
            <a:spLocks noChangeArrowheads="1" noChangeShapeType="1" noTextEdit="1"/>
          </p:cNvSpPr>
          <p:nvPr/>
        </p:nvSpPr>
        <p:spPr bwMode="auto">
          <a:xfrm>
            <a:off x="7862288" y="4857072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LỚP : 1/1</a:t>
            </a:r>
          </a:p>
        </p:txBody>
      </p:sp>
    </p:spTree>
    <p:extLst>
      <p:ext uri="{BB962C8B-B14F-4D97-AF65-F5344CB8AC3E}">
        <p14:creationId xmlns:p14="http://schemas.microsoft.com/office/powerpoint/2010/main" val="398233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719881-C4EA-99F3-215C-38B164F92F69}"/>
              </a:ext>
            </a:extLst>
          </p:cNvPr>
          <p:cNvSpPr txBox="1"/>
          <p:nvPr/>
        </p:nvSpPr>
        <p:spPr>
          <a:xfrm>
            <a:off x="1875830" y="714376"/>
            <a:ext cx="84403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6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bàu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oằn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ngoắt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ngoặt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oặt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thoăn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thoắt</a:t>
            </a:r>
            <a:endParaRPr lang="en-US" sz="6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5C88DC-E371-738E-1078-2CC71A40C001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34D7F-5BC6-67EE-B1B8-981F3D7382D1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5E757-51A1-BB27-0595-F058A51617DB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0D67-9526-74B1-09A2-D4682885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D941-13CD-90DC-B9E1-1BF2727EA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17AB72-AE31-8BA3-3191-E6E1EA9E1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12369" r="2383" b="4796"/>
          <a:stretch/>
        </p:blipFill>
        <p:spPr bwMode="auto">
          <a:xfrm>
            <a:off x="0" y="-103983"/>
            <a:ext cx="12192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9E3B634C-2163-2FB0-0CF7-F0C6559AA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7" y="1271587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954A97F-CF63-2FBD-4663-C8B0A7859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95897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F20FA88F-CEDC-ED0F-C0DC-23D917C81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20875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36B26ED-70C8-8D6F-80C5-EDB4B2A7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4" y="26146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963E497E-AC26-6CED-595E-8C294717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9" y="1967707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6A7214F0-5C6B-D48B-52BE-B1C593F1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3333749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2D725E66-7C4E-A0DE-14AB-A556A6D2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4" y="4022723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C65DA808-8796-FD50-4EED-B5704A8B7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001294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BC6B050-38D1-8AF0-0F5F-6D8162019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4722812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03059235-F203-190F-408C-1D642749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41496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DDDB6608-E0C2-21BF-383D-AF4411B0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5414962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EA9DED-5C07-F955-5251-6809AB51D18A}"/>
              </a:ext>
            </a:extLst>
          </p:cNvPr>
          <p:cNvCxnSpPr/>
          <p:nvPr/>
        </p:nvCxnSpPr>
        <p:spPr>
          <a:xfrm>
            <a:off x="9201154" y="1825625"/>
            <a:ext cx="25145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BDC845-9753-E560-A4D5-1D112E0F0AFA}"/>
              </a:ext>
            </a:extLst>
          </p:cNvPr>
          <p:cNvCxnSpPr>
            <a:cxnSpLocks/>
          </p:cNvCxnSpPr>
          <p:nvPr/>
        </p:nvCxnSpPr>
        <p:spPr>
          <a:xfrm>
            <a:off x="495300" y="2559048"/>
            <a:ext cx="3476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8361C8-D274-6E88-D4AA-9769D640C002}"/>
              </a:ext>
            </a:extLst>
          </p:cNvPr>
          <p:cNvSpPr txBox="1"/>
          <p:nvPr/>
        </p:nvSpPr>
        <p:spPr>
          <a:xfrm>
            <a:off x="802482" y="1083469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D6E89-B6A0-40E6-7A59-29A6A92772CD}"/>
              </a:ext>
            </a:extLst>
          </p:cNvPr>
          <p:cNvSpPr txBox="1"/>
          <p:nvPr/>
        </p:nvSpPr>
        <p:spPr>
          <a:xfrm>
            <a:off x="9058278" y="1036637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E3D9F-17C4-E23F-B9D9-077CB9BEE4B8}"/>
              </a:ext>
            </a:extLst>
          </p:cNvPr>
          <p:cNvSpPr txBox="1"/>
          <p:nvPr/>
        </p:nvSpPr>
        <p:spPr>
          <a:xfrm>
            <a:off x="1484313" y="1735901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D3323C-955C-2376-CB60-D09934F1218E}"/>
              </a:ext>
            </a:extLst>
          </p:cNvPr>
          <p:cNvSpPr txBox="1"/>
          <p:nvPr/>
        </p:nvSpPr>
        <p:spPr>
          <a:xfrm>
            <a:off x="4189809" y="1750584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9A5006-8394-7E6D-D082-16476B7544D1}"/>
              </a:ext>
            </a:extLst>
          </p:cNvPr>
          <p:cNvSpPr txBox="1"/>
          <p:nvPr/>
        </p:nvSpPr>
        <p:spPr>
          <a:xfrm>
            <a:off x="802481" y="2633481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E6591-5CA0-1E7B-9865-7296B8470E85}"/>
              </a:ext>
            </a:extLst>
          </p:cNvPr>
          <p:cNvSpPr txBox="1"/>
          <p:nvPr/>
        </p:nvSpPr>
        <p:spPr>
          <a:xfrm>
            <a:off x="9134477" y="2485230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DB12A-BE37-604F-F109-EA97D99899C4}"/>
              </a:ext>
            </a:extLst>
          </p:cNvPr>
          <p:cNvSpPr txBox="1"/>
          <p:nvPr/>
        </p:nvSpPr>
        <p:spPr>
          <a:xfrm>
            <a:off x="2600722" y="3154362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4673DE-C7EE-E508-A349-66938AC11049}"/>
              </a:ext>
            </a:extLst>
          </p:cNvPr>
          <p:cNvSpPr txBox="1"/>
          <p:nvPr/>
        </p:nvSpPr>
        <p:spPr>
          <a:xfrm>
            <a:off x="2540001" y="3915506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D0F318-324F-A20D-A2F5-38D197A38D65}"/>
              </a:ext>
            </a:extLst>
          </p:cNvPr>
          <p:cNvSpPr txBox="1"/>
          <p:nvPr/>
        </p:nvSpPr>
        <p:spPr>
          <a:xfrm>
            <a:off x="857252" y="4603749"/>
            <a:ext cx="340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15C5AD-57B5-F61B-6964-1CCF9EAD90FB}"/>
              </a:ext>
            </a:extLst>
          </p:cNvPr>
          <p:cNvSpPr txBox="1"/>
          <p:nvPr/>
        </p:nvSpPr>
        <p:spPr>
          <a:xfrm>
            <a:off x="9688513" y="4489265"/>
            <a:ext cx="541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00C677-98AE-1576-2F0D-A30F24575F87}"/>
              </a:ext>
            </a:extLst>
          </p:cNvPr>
          <p:cNvSpPr txBox="1"/>
          <p:nvPr/>
        </p:nvSpPr>
        <p:spPr>
          <a:xfrm>
            <a:off x="2267745" y="5243571"/>
            <a:ext cx="44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3383A3-ABF9-B938-A494-00603CC6A2D5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C87912-703E-95D2-6B78-CB7E956BA252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5C8BB-0F49-BDD1-5782-27CE6F449A6D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1CC9-DBED-E45B-A14E-E67F07B0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BEF9-C04E-C80C-2E0F-3DDD4D75E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C4AD68-A28F-6EE6-48BF-D362BE0E9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12369" r="2383" b="4796"/>
          <a:stretch/>
        </p:blipFill>
        <p:spPr bwMode="auto">
          <a:xfrm>
            <a:off x="0" y="-103983"/>
            <a:ext cx="12192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6-Point Star 15">
            <a:extLst>
              <a:ext uri="{FF2B5EF4-FFF2-40B4-BE49-F238E27FC236}">
                <a16:creationId xmlns:a16="http://schemas.microsoft.com/office/drawing/2014/main" id="{38D492C7-C250-837C-0C36-1912E9AF310B}"/>
              </a:ext>
            </a:extLst>
          </p:cNvPr>
          <p:cNvSpPr/>
          <p:nvPr/>
        </p:nvSpPr>
        <p:spPr>
          <a:xfrm>
            <a:off x="495300" y="134064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6-Point Star 16">
            <a:extLst>
              <a:ext uri="{FF2B5EF4-FFF2-40B4-BE49-F238E27FC236}">
                <a16:creationId xmlns:a16="http://schemas.microsoft.com/office/drawing/2014/main" id="{4197C886-57C0-4081-4FFA-64FFB14A5639}"/>
              </a:ext>
            </a:extLst>
          </p:cNvPr>
          <p:cNvSpPr/>
          <p:nvPr/>
        </p:nvSpPr>
        <p:spPr>
          <a:xfrm>
            <a:off x="584993" y="2767012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6-Point Star 17">
            <a:extLst>
              <a:ext uri="{FF2B5EF4-FFF2-40B4-BE49-F238E27FC236}">
                <a16:creationId xmlns:a16="http://schemas.microsoft.com/office/drawing/2014/main" id="{98ACF958-968F-E322-6F2A-A069F6C98B66}"/>
              </a:ext>
            </a:extLst>
          </p:cNvPr>
          <p:cNvSpPr/>
          <p:nvPr/>
        </p:nvSpPr>
        <p:spPr>
          <a:xfrm>
            <a:off x="478632" y="486092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44C80E78-4AED-7584-A56A-9B4678A0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9" y="1967707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987BED54-D69A-E197-858C-5B96095D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1" y="5449094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93EFF1C0-F926-D1B7-61CE-ED0B07566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4129882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8646CF-C279-FD26-E0E6-8B9F90A34035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BC5586-E631-6B58-A7AD-461D0FFE6538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1A526-C351-2ABE-BE8D-92067E6A9A29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2DF8425-DA68-D965-AB25-24F6FA2E010A}"/>
              </a:ext>
            </a:extLst>
          </p:cNvPr>
          <p:cNvSpPr/>
          <p:nvPr/>
        </p:nvSpPr>
        <p:spPr>
          <a:xfrm>
            <a:off x="9594851" y="-58737"/>
            <a:ext cx="2101849" cy="915987"/>
          </a:xfrm>
          <a:prstGeom prst="cloudCallout">
            <a:avLst>
              <a:gd name="adj1" fmla="val -17455"/>
              <a:gd name="adj2" fmla="val 767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AE4891-1E06-D837-DF9C-F28CF8B19B6F}"/>
              </a:ext>
            </a:extLst>
          </p:cNvPr>
          <p:cNvSpPr txBox="1"/>
          <p:nvPr/>
        </p:nvSpPr>
        <p:spPr>
          <a:xfrm>
            <a:off x="1386118" y="1301718"/>
            <a:ext cx="8224413" cy="213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8349D-0AD5-2623-E1CD-6F5AB13B9CC5}"/>
              </a:ext>
            </a:extLst>
          </p:cNvPr>
          <p:cNvSpPr txBox="1"/>
          <p:nvPr/>
        </p:nvSpPr>
        <p:spPr>
          <a:xfrm>
            <a:off x="1386118" y="3429000"/>
            <a:ext cx="7515286" cy="10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95E5C9-7DEF-E014-93C8-49DDF9D97FDF}"/>
              </a:ext>
            </a:extLst>
          </p:cNvPr>
          <p:cNvSpPr txBox="1"/>
          <p:nvPr/>
        </p:nvSpPr>
        <p:spPr>
          <a:xfrm>
            <a:off x="1383789" y="1447397"/>
            <a:ext cx="8430209" cy="3192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CFA77-0F62-6640-2D81-88065685B2D8}"/>
              </a:ext>
            </a:extLst>
          </p:cNvPr>
          <p:cNvSpPr txBox="1"/>
          <p:nvPr/>
        </p:nvSpPr>
        <p:spPr>
          <a:xfrm>
            <a:off x="1383789" y="1447397"/>
            <a:ext cx="81362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giúp đỡ khi mọi người gặp khó khăn</a:t>
            </a:r>
            <a:r>
              <a:rPr lang="vi-VN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99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4A05B4-616A-1DBF-6560-3A08EF18A0EE}"/>
              </a:ext>
            </a:extLst>
          </p:cNvPr>
          <p:cNvSpPr txBox="1"/>
          <p:nvPr/>
        </p:nvSpPr>
        <p:spPr>
          <a:xfrm>
            <a:off x="3937518" y="2090057"/>
            <a:ext cx="36016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4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E4D6407B-E1EF-9338-55FD-638A99B5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2547E5E-3119-ADDC-A875-20365DCBF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B528D01-4009-A4DD-A562-6AE5BBABF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7CC0A3F-490E-925C-BE14-57A2485F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18" y="-141288"/>
            <a:ext cx="1276427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594620F-EF07-D257-67B6-81A673C8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06" y="1990303"/>
            <a:ext cx="3483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B5F2C00-4EAA-5FC3-CE41-222673885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899" y="5466140"/>
            <a:ext cx="30003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FA89FF-7655-A2CD-E0D5-0636DE70C4F0}"/>
              </a:ext>
            </a:extLst>
          </p:cNvPr>
          <p:cNvCxnSpPr>
            <a:cxnSpLocks/>
          </p:cNvCxnSpPr>
          <p:nvPr/>
        </p:nvCxnSpPr>
        <p:spPr>
          <a:xfrm>
            <a:off x="800100" y="1128713"/>
            <a:ext cx="99012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7F7FA51-CC38-E744-8B1C-61C48B79EE09}"/>
              </a:ext>
            </a:extLst>
          </p:cNvPr>
          <p:cNvSpPr/>
          <p:nvPr/>
        </p:nvSpPr>
        <p:spPr>
          <a:xfrm>
            <a:off x="10302196" y="-186162"/>
            <a:ext cx="2412804" cy="844974"/>
          </a:xfrm>
          <a:prstGeom prst="cloudCallout">
            <a:avLst>
              <a:gd name="adj1" fmla="val -14216"/>
              <a:gd name="adj2" fmla="val 13392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3A3D4-6028-55B3-5A59-E1E5F2E5ECB5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4B529-F374-1C5B-5EDF-96038DD62CF2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899A8-9B6E-7EFF-6067-797D65140015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980D1B5-529C-57A8-BD94-5A22A250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1" y="0"/>
            <a:ext cx="12192000" cy="685799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236D711-8C3C-3210-4A95-5E1C2F60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08" y="169093"/>
            <a:ext cx="2831988" cy="23308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FDCD7E1-4DDD-928C-689D-498EF810D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115" y="0"/>
            <a:ext cx="2633434" cy="26690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A328A72-79F0-C07F-54C4-0DAD66D4F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175" y="3920960"/>
            <a:ext cx="2430655" cy="23308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B8496F5-2DAC-4694-5699-FE2DFD15D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" y="3790977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6F3C46A-EA31-8894-7B36-609578ED7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51" y="4907223"/>
            <a:ext cx="2133600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ám mây 17">
            <a:extLst>
              <a:ext uri="{FF2B5EF4-FFF2-40B4-BE49-F238E27FC236}">
                <a16:creationId xmlns:a16="http://schemas.microsoft.com/office/drawing/2014/main" id="{21CBFCD2-DD6D-3C5B-5CD0-F4D777C8A626}"/>
              </a:ext>
            </a:extLst>
          </p:cNvPr>
          <p:cNvSpPr/>
          <p:nvPr/>
        </p:nvSpPr>
        <p:spPr>
          <a:xfrm>
            <a:off x="2613139" y="1845363"/>
            <a:ext cx="7600949" cy="274711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855FE36-0B6A-1B25-6001-C01213F6A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363"/>
            <a:ext cx="3744912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E4EE0E-483E-BFCD-FDEF-215C62E08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14" y="4330902"/>
            <a:ext cx="2853758" cy="23885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4E941A7-C8EF-594C-3F51-89E982109310}"/>
              </a:ext>
            </a:extLst>
          </p:cNvPr>
          <p:cNvSpPr/>
          <p:nvPr/>
        </p:nvSpPr>
        <p:spPr>
          <a:xfrm>
            <a:off x="64351" y="147548"/>
            <a:ext cx="2562188" cy="1550268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3302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2ACE3D89-866C-81D9-3CF4-78EBB40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350"/>
          </a:xfrm>
        </p:spPr>
      </p:pic>
      <p:pic>
        <p:nvPicPr>
          <p:cNvPr id="15" name="Hình ảnh 14">
            <a:hlinkClick r:id="rId6" action="ppaction://hlinksldjump"/>
            <a:extLst>
              <a:ext uri="{FF2B5EF4-FFF2-40B4-BE49-F238E27FC236}">
                <a16:creationId xmlns:a16="http://schemas.microsoft.com/office/drawing/2014/main" id="{A258A902-3DEE-AE38-FF4A-817EB1829C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" b="98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31" y="787383"/>
            <a:ext cx="3206583" cy="26416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Hình ảnh 15">
            <a:hlinkClick r:id="rId9" action="ppaction://hlinksldjump"/>
            <a:extLst>
              <a:ext uri="{FF2B5EF4-FFF2-40B4-BE49-F238E27FC236}">
                <a16:creationId xmlns:a16="http://schemas.microsoft.com/office/drawing/2014/main" id="{F70A7607-8609-9B0C-F67F-FF5E0532B4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8029" y="527388"/>
            <a:ext cx="2977847" cy="30215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C30FCFBE-EC43-CA31-88B6-05280A38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06400" y="120987"/>
            <a:ext cx="406400" cy="406400"/>
          </a:xfrm>
          <a:prstGeom prst="rect">
            <a:avLst/>
          </a:prstGeom>
        </p:spPr>
      </p:pic>
      <p:pic>
        <p:nvPicPr>
          <p:cNvPr id="18" name="Hình ảnh 17">
            <a:hlinkClick r:id="rId12" action="ppaction://hlinksldjump"/>
            <a:extLst>
              <a:ext uri="{FF2B5EF4-FFF2-40B4-BE49-F238E27FC236}">
                <a16:creationId xmlns:a16="http://schemas.microsoft.com/office/drawing/2014/main" id="{D1FA8041-E1AE-89C9-016F-D4B3124490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7081" y="3937634"/>
            <a:ext cx="2970733" cy="28479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hlinkClick r:id="rId14" action="ppaction://hlinksldjump"/>
            <a:extLst>
              <a:ext uri="{FF2B5EF4-FFF2-40B4-BE49-F238E27FC236}">
                <a16:creationId xmlns:a16="http://schemas.microsoft.com/office/drawing/2014/main" id="{D244F19E-8E97-5144-CDF7-9A7EBC890E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45" y="3937634"/>
            <a:ext cx="3230431" cy="27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83E9A8-89F1-8D43-BD3F-6C4CB75F7BEC}"/>
              </a:ext>
            </a:extLst>
          </p:cNvPr>
          <p:cNvSpPr txBox="1"/>
          <p:nvPr/>
        </p:nvSpPr>
        <p:spPr>
          <a:xfrm>
            <a:off x="859668" y="640080"/>
            <a:ext cx="5862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AD1D2-C74C-D2C1-13FA-781FCFA1E843}"/>
              </a:ext>
            </a:extLst>
          </p:cNvPr>
          <p:cNvSpPr txBox="1"/>
          <p:nvPr/>
        </p:nvSpPr>
        <p:spPr>
          <a:xfrm>
            <a:off x="1028700" y="3960460"/>
            <a:ext cx="89843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EE8B2B82-29C7-D717-1E2B-0852F95F6A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13" y="0"/>
            <a:ext cx="2469079" cy="2066544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A1E7DA4-B9E7-9DA5-FCE4-F006A29B8155}"/>
              </a:ext>
            </a:extLst>
          </p:cNvPr>
          <p:cNvSpPr/>
          <p:nvPr/>
        </p:nvSpPr>
        <p:spPr>
          <a:xfrm>
            <a:off x="1283212" y="170557"/>
            <a:ext cx="5438775" cy="2231708"/>
          </a:xfrm>
          <a:prstGeom prst="cloudCallout">
            <a:avLst>
              <a:gd name="adj1" fmla="val -44476"/>
              <a:gd name="adj2" fmla="val 106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60625-3350-D2C1-45B1-F2E42082418E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6DAE0-56B1-B8A4-3AD1-9804F1A8B06D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A9658-47B0-7408-A0F1-AE284FDD13AC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2F4B09-19F7-6303-93F9-9CFC7708D8C2}"/>
              </a:ext>
            </a:extLst>
          </p:cNvPr>
          <p:cNvSpPr/>
          <p:nvPr/>
        </p:nvSpPr>
        <p:spPr>
          <a:xfrm>
            <a:off x="1390488" y="6446748"/>
            <a:ext cx="571509" cy="4211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15543" y="1799771"/>
            <a:ext cx="2510971" cy="2467429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159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3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Hình ảnh 1">
            <a:hlinkClick r:id="rId3" action="ppaction://hlinksldjump"/>
            <a:extLst>
              <a:ext uri="{FF2B5EF4-FFF2-40B4-BE49-F238E27FC236}">
                <a16:creationId xmlns:a16="http://schemas.microsoft.com/office/drawing/2014/main" id="{E309086E-D11D-E576-7297-0E4DAE448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901" y="1616534"/>
            <a:ext cx="2034224" cy="1674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604766-6E0C-61F1-108B-04CAABF77C8D}"/>
              </a:ext>
            </a:extLst>
          </p:cNvPr>
          <p:cNvSpPr txBox="1"/>
          <p:nvPr/>
        </p:nvSpPr>
        <p:spPr>
          <a:xfrm>
            <a:off x="2428875" y="2453656"/>
            <a:ext cx="5443538" cy="23083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AB335F4-32D4-79B5-8F0E-E232A6208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13" y="3008302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3" action="ppaction://hlinksldjump"/>
            <a:extLst>
              <a:ext uri="{FF2B5EF4-FFF2-40B4-BE49-F238E27FC236}">
                <a16:creationId xmlns:a16="http://schemas.microsoft.com/office/drawing/2014/main" id="{88A0D35D-184E-64CF-FCEC-9A9B5F3B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423" y="0"/>
            <a:ext cx="1787595" cy="1811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B1B6F-7D1E-17EC-6F5D-0FEF51D2947F}"/>
              </a:ext>
            </a:extLst>
          </p:cNvPr>
          <p:cNvSpPr txBox="1"/>
          <p:nvPr/>
        </p:nvSpPr>
        <p:spPr>
          <a:xfrm>
            <a:off x="1503623" y="4298760"/>
            <a:ext cx="824177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80B7E23-E2BA-80A5-93EF-FD59D565DDD9}"/>
              </a:ext>
            </a:extLst>
          </p:cNvPr>
          <p:cNvSpPr/>
          <p:nvPr/>
        </p:nvSpPr>
        <p:spPr>
          <a:xfrm>
            <a:off x="1283212" y="170557"/>
            <a:ext cx="4531801" cy="2231708"/>
          </a:xfrm>
          <a:prstGeom prst="cloudCallout">
            <a:avLst>
              <a:gd name="adj1" fmla="val -44476"/>
              <a:gd name="adj2" fmla="val 1066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A3AD0-39D8-D4AF-0BFB-4C57A7D11619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D8E23-842D-8AAC-23DF-E833201A07BB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5D8D4F-4851-E8E5-3F04-77A27F2DE2E9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70EAD-27F1-1AD9-F0E1-B54B5326A543}"/>
              </a:ext>
            </a:extLst>
          </p:cNvPr>
          <p:cNvSpPr/>
          <p:nvPr/>
        </p:nvSpPr>
        <p:spPr>
          <a:xfrm>
            <a:off x="1390488" y="6446748"/>
            <a:ext cx="571509" cy="42112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hlinkClick r:id="rId4" action="ppaction://hlinksldjump"/>
            <a:extLst>
              <a:ext uri="{FF2B5EF4-FFF2-40B4-BE49-F238E27FC236}">
                <a16:creationId xmlns:a16="http://schemas.microsoft.com/office/drawing/2014/main" id="{38FA8E98-B79C-0B28-2E2B-4767BE262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99" y="210035"/>
            <a:ext cx="1299801" cy="1249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5E1E4D-533C-94BE-7D84-DBA559FE1759}"/>
              </a:ext>
            </a:extLst>
          </p:cNvPr>
          <p:cNvSpPr txBox="1"/>
          <p:nvPr/>
        </p:nvSpPr>
        <p:spPr>
          <a:xfrm>
            <a:off x="1233714" y="0"/>
            <a:ext cx="9085943" cy="7602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indent="-914400">
              <a:buAutoNum type="alphaU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1-3-4-2                       C. 2-3-1-4</a:t>
            </a:r>
          </a:p>
          <a:p>
            <a:pPr marL="914400" indent="-914400">
              <a:buAutoNum type="alphaU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2-4-1-3                       D. 4-2-3-1</a:t>
            </a:r>
          </a:p>
          <a:p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42347-2618-DC0C-95A0-D75A843470B2}"/>
              </a:ext>
            </a:extLst>
          </p:cNvPr>
          <p:cNvSpPr/>
          <p:nvPr/>
        </p:nvSpPr>
        <p:spPr>
          <a:xfrm>
            <a:off x="1104247" y="6126480"/>
            <a:ext cx="768096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9D73F-C6CE-E5CA-CF19-AFB1FB2C4944}"/>
              </a:ext>
            </a:extLst>
          </p:cNvPr>
          <p:cNvSpPr/>
          <p:nvPr/>
        </p:nvSpPr>
        <p:spPr>
          <a:xfrm>
            <a:off x="10908976" y="1640036"/>
            <a:ext cx="309382" cy="34763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EA955-CEE7-6E06-B4E8-BE2771008BC3}"/>
              </a:ext>
            </a:extLst>
          </p:cNvPr>
          <p:cNvSpPr/>
          <p:nvPr/>
        </p:nvSpPr>
        <p:spPr>
          <a:xfrm>
            <a:off x="11455978" y="1774519"/>
            <a:ext cx="224308" cy="2131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67083-082E-38D1-8F77-C3EB61495588}"/>
              </a:ext>
            </a:extLst>
          </p:cNvPr>
          <p:cNvSpPr/>
          <p:nvPr/>
        </p:nvSpPr>
        <p:spPr>
          <a:xfrm>
            <a:off x="11875059" y="1858570"/>
            <a:ext cx="112172" cy="11783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EECA8E-A67F-7601-6908-B5825C1FACA7}"/>
              </a:ext>
            </a:extLst>
          </p:cNvPr>
          <p:cNvSpPr/>
          <p:nvPr/>
        </p:nvSpPr>
        <p:spPr>
          <a:xfrm>
            <a:off x="10828212" y="1544850"/>
            <a:ext cx="490158" cy="49415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7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068E88-CAD4-AB91-69CD-5DF649872010}"/>
              </a:ext>
            </a:extLst>
          </p:cNvPr>
          <p:cNvSpPr txBox="1"/>
          <p:nvPr/>
        </p:nvSpPr>
        <p:spPr>
          <a:xfrm>
            <a:off x="2786746" y="337031"/>
            <a:ext cx="730068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 HOA - ĐỌC ĐÚNG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2FD5-2E4A-E512-EBC6-943C73BB8192}"/>
              </a:ext>
            </a:extLst>
          </p:cNvPr>
          <p:cNvSpPr txBox="1"/>
          <p:nvPr/>
        </p:nvSpPr>
        <p:spPr>
          <a:xfrm>
            <a:off x="2902859" y="4548047"/>
            <a:ext cx="16256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97034-6108-FB14-2615-82132E1D1DA2}"/>
              </a:ext>
            </a:extLst>
          </p:cNvPr>
          <p:cNvSpPr txBox="1"/>
          <p:nvPr/>
        </p:nvSpPr>
        <p:spPr>
          <a:xfrm>
            <a:off x="7961085" y="1763483"/>
            <a:ext cx="1625600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8037A-DA33-EE08-3836-4DAB49783E2A}"/>
              </a:ext>
            </a:extLst>
          </p:cNvPr>
          <p:cNvSpPr txBox="1"/>
          <p:nvPr/>
        </p:nvSpPr>
        <p:spPr>
          <a:xfrm>
            <a:off x="2133599" y="1763483"/>
            <a:ext cx="3476171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xoăn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DDEE3-3044-9B5C-479B-EAB0CA847F96}"/>
              </a:ext>
            </a:extLst>
          </p:cNvPr>
          <p:cNvSpPr txBox="1"/>
          <p:nvPr/>
        </p:nvSpPr>
        <p:spPr>
          <a:xfrm>
            <a:off x="6930574" y="4502325"/>
            <a:ext cx="4136572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21547-8A36-D83F-DEA7-5AED4CDDB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360276"/>
            <a:ext cx="3834561" cy="22712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155EA9-425A-22A8-CD39-13FEF8E75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8" y="1369449"/>
            <a:ext cx="4102898" cy="2262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7C2E2-6401-8F79-0919-B81CD58B1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66"/>
          <a:stretch/>
        </p:blipFill>
        <p:spPr>
          <a:xfrm>
            <a:off x="2133599" y="3849672"/>
            <a:ext cx="3834560" cy="2597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69FFD0-A100-FD64-0C0F-073A02936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4" y="3935542"/>
            <a:ext cx="4136572" cy="2511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6A19DD-AEA8-1AB6-35DC-4FFE8BE84707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98A0B-4EC9-2F98-F69F-B3C8E031C699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E696A-160C-5024-9C4B-54B4C5531DE6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69268" y="1676648"/>
            <a:ext cx="9907659" cy="15423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9267" y="3218953"/>
            <a:ext cx="990765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oăt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9FCBE1-BE97-3F8D-DC1F-152505CA94C1}"/>
              </a:ext>
            </a:extLst>
          </p:cNvPr>
          <p:cNvSpPr/>
          <p:nvPr/>
        </p:nvSpPr>
        <p:spPr>
          <a:xfrm>
            <a:off x="200025" y="148035"/>
            <a:ext cx="2257425" cy="123785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05767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20D21-6F21-A177-85E8-96CC678DA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26875" r="3198" b="38750"/>
          <a:stretch/>
        </p:blipFill>
        <p:spPr>
          <a:xfrm>
            <a:off x="2028825" y="-1"/>
            <a:ext cx="8115300" cy="68580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00B9F68-0507-EF9A-8FEF-3C9F650C2564}"/>
              </a:ext>
            </a:extLst>
          </p:cNvPr>
          <p:cNvSpPr/>
          <p:nvPr/>
        </p:nvSpPr>
        <p:spPr>
          <a:xfrm>
            <a:off x="1843088" y="3971924"/>
            <a:ext cx="3314699" cy="28860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F92833-B91A-D1FA-77C6-EEFE5AA56E6A}"/>
              </a:ext>
            </a:extLst>
          </p:cNvPr>
          <p:cNvSpPr/>
          <p:nvPr/>
        </p:nvSpPr>
        <p:spPr>
          <a:xfrm>
            <a:off x="7862889" y="0"/>
            <a:ext cx="1866900" cy="9858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2FC8BB-EAD4-4D80-E582-52CC340D5D8D}"/>
              </a:ext>
            </a:extLst>
          </p:cNvPr>
          <p:cNvCxnSpPr/>
          <p:nvPr/>
        </p:nvCxnSpPr>
        <p:spPr>
          <a:xfrm>
            <a:off x="4286250" y="1171575"/>
            <a:ext cx="340042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587248-ADFA-8223-0415-DC79C75F4372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26B51-7BC2-2178-CFA7-7C7AD15BC582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4EA83-7E5E-1A97-4EE5-E9A2AB69E2D2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7B99C-1DD9-F327-EAF7-2017A1FDD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30241" r="9407" b="51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3" name="Straight Connector 22">
            <a:hlinkClick r:id="rId4" action="ppaction://hlinksldjump"/>
            <a:extLst>
              <a:ext uri="{FF2B5EF4-FFF2-40B4-BE49-F238E27FC236}">
                <a16:creationId xmlns:a16="http://schemas.microsoft.com/office/drawing/2014/main" id="{4CE0BFF8-1714-496B-034B-16470D37B40B}"/>
              </a:ext>
            </a:extLst>
          </p:cNvPr>
          <p:cNvCxnSpPr>
            <a:cxnSpLocks/>
          </p:cNvCxnSpPr>
          <p:nvPr/>
        </p:nvCxnSpPr>
        <p:spPr>
          <a:xfrm>
            <a:off x="10029825" y="3186113"/>
            <a:ext cx="19573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hlinkClick r:id="rId5" action="ppaction://hlinksldjump"/>
            <a:extLst>
              <a:ext uri="{FF2B5EF4-FFF2-40B4-BE49-F238E27FC236}">
                <a16:creationId xmlns:a16="http://schemas.microsoft.com/office/drawing/2014/main" id="{1531BF54-4624-99E4-28A1-FD38B542A92A}"/>
              </a:ext>
            </a:extLst>
          </p:cNvPr>
          <p:cNvCxnSpPr/>
          <p:nvPr/>
        </p:nvCxnSpPr>
        <p:spPr>
          <a:xfrm>
            <a:off x="5225143" y="4665306"/>
            <a:ext cx="1828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tar: 4 Points 2">
            <a:hlinkClick r:id="rId6" action="ppaction://hlinksldjump"/>
            <a:extLst>
              <a:ext uri="{FF2B5EF4-FFF2-40B4-BE49-F238E27FC236}">
                <a16:creationId xmlns:a16="http://schemas.microsoft.com/office/drawing/2014/main" id="{F7BAC4E4-4CE3-D178-5611-3D88AC6FAAF1}"/>
              </a:ext>
            </a:extLst>
          </p:cNvPr>
          <p:cNvSpPr/>
          <p:nvPr/>
        </p:nvSpPr>
        <p:spPr>
          <a:xfrm>
            <a:off x="214313" y="6372237"/>
            <a:ext cx="500062" cy="485763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987923-0514-7B30-3097-22BAC61B9DA6}"/>
              </a:ext>
            </a:extLst>
          </p:cNvPr>
          <p:cNvSpPr/>
          <p:nvPr/>
        </p:nvSpPr>
        <p:spPr>
          <a:xfrm>
            <a:off x="102393" y="223839"/>
            <a:ext cx="2169320" cy="596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219BF6-F4BE-E2BC-357B-64D37863E884}"/>
              </a:ext>
            </a:extLst>
          </p:cNvPr>
          <p:cNvSpPr txBox="1"/>
          <p:nvPr/>
        </p:nvSpPr>
        <p:spPr>
          <a:xfrm>
            <a:off x="1735494" y="1343609"/>
            <a:ext cx="511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A8157-2940-4ED3-8A79-F4CC804A66A1}"/>
              </a:ext>
            </a:extLst>
          </p:cNvPr>
          <p:cNvSpPr txBox="1"/>
          <p:nvPr/>
        </p:nvSpPr>
        <p:spPr>
          <a:xfrm>
            <a:off x="1897419" y="2108645"/>
            <a:ext cx="7103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Oằn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Up 6">
            <a:hlinkClick r:id="rId3" action="ppaction://hlinksldjump"/>
            <a:extLst>
              <a:ext uri="{FF2B5EF4-FFF2-40B4-BE49-F238E27FC236}">
                <a16:creationId xmlns:a16="http://schemas.microsoft.com/office/drawing/2014/main" id="{BC6ADAF1-B985-5D0E-8C5C-4C86E502A1FD}"/>
              </a:ext>
            </a:extLst>
          </p:cNvPr>
          <p:cNvSpPr/>
          <p:nvPr/>
        </p:nvSpPr>
        <p:spPr>
          <a:xfrm>
            <a:off x="9001125" y="5772150"/>
            <a:ext cx="357188" cy="4659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062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554741-9288-ECFF-2761-097662B124FD}"/>
              </a:ext>
            </a:extLst>
          </p:cNvPr>
          <p:cNvSpPr txBox="1"/>
          <p:nvPr/>
        </p:nvSpPr>
        <p:spPr>
          <a:xfrm>
            <a:off x="1735494" y="1343609"/>
            <a:ext cx="511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2FA58-D4FE-17CD-EE1F-7EB1E9F8A117}"/>
              </a:ext>
            </a:extLst>
          </p:cNvPr>
          <p:cNvSpPr txBox="1"/>
          <p:nvPr/>
        </p:nvSpPr>
        <p:spPr>
          <a:xfrm>
            <a:off x="1897419" y="2065782"/>
            <a:ext cx="7103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Oằn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A934F-A420-7788-46E5-0C809DC8A53A}"/>
              </a:ext>
            </a:extLst>
          </p:cNvPr>
          <p:cNvSpPr txBox="1"/>
          <p:nvPr/>
        </p:nvSpPr>
        <p:spPr>
          <a:xfrm>
            <a:off x="1897419" y="3643051"/>
            <a:ext cx="710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CC7BC-D20C-262D-3305-9C3CF028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4371548"/>
            <a:ext cx="1628775" cy="1841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B77FC6-27D1-3A4A-1921-97B2ED163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4371548"/>
            <a:ext cx="2843214" cy="1893246"/>
          </a:xfrm>
          <a:prstGeom prst="rect">
            <a:avLst/>
          </a:prstGeom>
        </p:spPr>
      </p:pic>
      <p:sp>
        <p:nvSpPr>
          <p:cNvPr id="2" name="Arrow: Up 1">
            <a:hlinkClick r:id="rId5" action="ppaction://hlinksldjump"/>
            <a:extLst>
              <a:ext uri="{FF2B5EF4-FFF2-40B4-BE49-F238E27FC236}">
                <a16:creationId xmlns:a16="http://schemas.microsoft.com/office/drawing/2014/main" id="{2145131F-95B3-1A46-D90F-B91DC5454327}"/>
              </a:ext>
            </a:extLst>
          </p:cNvPr>
          <p:cNvSpPr/>
          <p:nvPr/>
        </p:nvSpPr>
        <p:spPr>
          <a:xfrm>
            <a:off x="9001125" y="5772150"/>
            <a:ext cx="357188" cy="4659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388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3400-0FC6-20C8-AFCE-36504AFB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02BDAF-28EB-4618-5C26-910255530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30241" r="9407" b="51497"/>
          <a:stretch/>
        </p:blipFill>
        <p:spPr>
          <a:xfrm>
            <a:off x="-1" y="-1"/>
            <a:ext cx="12262811" cy="68580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025B0-8B51-D73A-6F28-0B3FD80BB44C}"/>
              </a:ext>
            </a:extLst>
          </p:cNvPr>
          <p:cNvCxnSpPr/>
          <p:nvPr/>
        </p:nvCxnSpPr>
        <p:spPr>
          <a:xfrm>
            <a:off x="11353800" y="1690688"/>
            <a:ext cx="63341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E39ECA-D2E1-1A51-78F3-01C5DBC9F96A}"/>
              </a:ext>
            </a:extLst>
          </p:cNvPr>
          <p:cNvCxnSpPr/>
          <p:nvPr/>
        </p:nvCxnSpPr>
        <p:spPr>
          <a:xfrm>
            <a:off x="271463" y="2400300"/>
            <a:ext cx="7429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C0F266-337A-4644-CFE6-6F7AC1E79F00}"/>
              </a:ext>
            </a:extLst>
          </p:cNvPr>
          <p:cNvCxnSpPr>
            <a:cxnSpLocks/>
          </p:cNvCxnSpPr>
          <p:nvPr/>
        </p:nvCxnSpPr>
        <p:spPr>
          <a:xfrm>
            <a:off x="10125076" y="3152775"/>
            <a:ext cx="18621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CFECD6-C6C9-0C2C-44DC-FF30904C4CF4}"/>
              </a:ext>
            </a:extLst>
          </p:cNvPr>
          <p:cNvCxnSpPr>
            <a:cxnSpLocks/>
          </p:cNvCxnSpPr>
          <p:nvPr/>
        </p:nvCxnSpPr>
        <p:spPr>
          <a:xfrm>
            <a:off x="271463" y="3910013"/>
            <a:ext cx="20002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D72A2-B67E-232F-615B-B4051A3FFAE8}"/>
              </a:ext>
            </a:extLst>
          </p:cNvPr>
          <p:cNvCxnSpPr>
            <a:cxnSpLocks/>
          </p:cNvCxnSpPr>
          <p:nvPr/>
        </p:nvCxnSpPr>
        <p:spPr>
          <a:xfrm>
            <a:off x="3843338" y="3910013"/>
            <a:ext cx="444341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61A051-AE28-D12C-5ADE-168B991FBD53}"/>
              </a:ext>
            </a:extLst>
          </p:cNvPr>
          <p:cNvCxnSpPr>
            <a:cxnSpLocks/>
          </p:cNvCxnSpPr>
          <p:nvPr/>
        </p:nvCxnSpPr>
        <p:spPr>
          <a:xfrm>
            <a:off x="5181600" y="4652963"/>
            <a:ext cx="194786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9718D2-635B-B714-960A-AA84490270B2}"/>
              </a:ext>
            </a:extLst>
          </p:cNvPr>
          <p:cNvCxnSpPr>
            <a:cxnSpLocks/>
          </p:cNvCxnSpPr>
          <p:nvPr/>
        </p:nvCxnSpPr>
        <p:spPr>
          <a:xfrm>
            <a:off x="5562600" y="5367338"/>
            <a:ext cx="239553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E9FBD44-599C-0C36-BE11-FDA59FDB2BD3}"/>
              </a:ext>
            </a:extLst>
          </p:cNvPr>
          <p:cNvSpPr/>
          <p:nvPr/>
        </p:nvSpPr>
        <p:spPr>
          <a:xfrm>
            <a:off x="173830" y="66677"/>
            <a:ext cx="1826419" cy="596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2D009-571B-2858-C1D5-495DF963D6F7}"/>
              </a:ext>
            </a:extLst>
          </p:cNvPr>
          <p:cNvSpPr/>
          <p:nvPr/>
        </p:nvSpPr>
        <p:spPr>
          <a:xfrm>
            <a:off x="-9" y="6229350"/>
            <a:ext cx="571509" cy="56196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16B8AC-6711-E4BA-F8F9-CBEFDCCF10BF}"/>
              </a:ext>
            </a:extLst>
          </p:cNvPr>
          <p:cNvSpPr/>
          <p:nvPr/>
        </p:nvSpPr>
        <p:spPr>
          <a:xfrm>
            <a:off x="871520" y="6446749"/>
            <a:ext cx="414356" cy="34456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7E65E-21C1-0E1F-AF5D-A1F416A1A8B1}"/>
              </a:ext>
            </a:extLst>
          </p:cNvPr>
          <p:cNvSpPr/>
          <p:nvPr/>
        </p:nvSpPr>
        <p:spPr>
          <a:xfrm>
            <a:off x="1593015" y="6600825"/>
            <a:ext cx="207210" cy="19049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354</Words>
  <Application>Microsoft Office PowerPoint</Application>
  <PresentationFormat>Widescreen</PresentationFormat>
  <Paragraphs>75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172</cp:revision>
  <dcterms:created xsi:type="dcterms:W3CDTF">2022-03-21T02:26:07Z</dcterms:created>
  <dcterms:modified xsi:type="dcterms:W3CDTF">2024-02-29T23:14:22Z</dcterms:modified>
</cp:coreProperties>
</file>