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42"/>
  </p:notesMasterIdLst>
  <p:sldIdLst>
    <p:sldId id="287" r:id="rId7"/>
    <p:sldId id="289" r:id="rId8"/>
    <p:sldId id="356" r:id="rId9"/>
    <p:sldId id="350" r:id="rId10"/>
    <p:sldId id="351" r:id="rId11"/>
    <p:sldId id="352" r:id="rId12"/>
    <p:sldId id="355" r:id="rId13"/>
    <p:sldId id="296" r:id="rId14"/>
    <p:sldId id="345" r:id="rId15"/>
    <p:sldId id="344" r:id="rId16"/>
    <p:sldId id="349" r:id="rId17"/>
    <p:sldId id="314" r:id="rId18"/>
    <p:sldId id="316" r:id="rId19"/>
    <p:sldId id="353" r:id="rId20"/>
    <p:sldId id="303" r:id="rId21"/>
    <p:sldId id="308" r:id="rId22"/>
    <p:sldId id="309" r:id="rId23"/>
    <p:sldId id="305" r:id="rId24"/>
    <p:sldId id="348" r:id="rId25"/>
    <p:sldId id="346" r:id="rId26"/>
    <p:sldId id="357" r:id="rId27"/>
    <p:sldId id="302" r:id="rId28"/>
    <p:sldId id="331" r:id="rId29"/>
    <p:sldId id="328" r:id="rId30"/>
    <p:sldId id="332" r:id="rId31"/>
    <p:sldId id="324" r:id="rId32"/>
    <p:sldId id="325" r:id="rId33"/>
    <p:sldId id="334" r:id="rId34"/>
    <p:sldId id="339" r:id="rId35"/>
    <p:sldId id="338" r:id="rId36"/>
    <p:sldId id="342" r:id="rId37"/>
    <p:sldId id="340" r:id="rId38"/>
    <p:sldId id="343" r:id="rId39"/>
    <p:sldId id="341" r:id="rId40"/>
    <p:sldId id="333" r:id="rId41"/>
  </p:sldIdLst>
  <p:sldSz cx="12192000" cy="6858000"/>
  <p:notesSz cx="6858000" cy="9144000"/>
  <p:defaultTextStyle>
    <a:defPPr>
      <a:defRPr lang="en-US"/>
    </a:defPPr>
    <a:lvl1pPr marL="0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59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 VIET ANH" initials="DVA" lastIdx="2" clrIdx="0"/>
  <p:cmAuthor id="1" name="Kim Anh" initials="KA" lastIdx="0" clrIdx="0"/>
  <p:cmAuthor id="2" name="LENOVO" initials="L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176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35545-BE01-4394-A5FE-11158D59A19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F6A3-38D2-424D-9D26-CC77CF36A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6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6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5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5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59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00688C1E-A8EE-48AC-9852-69BBB9C5034E}" type="slidenum">
              <a:rPr lang="en-US" altLang="en-US" smtClean="0">
                <a:solidFill>
                  <a:prstClr val="black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5543" indent="0" algn="ctr">
              <a:buNone/>
              <a:defRPr sz="1500"/>
            </a:lvl6pPr>
            <a:lvl7pPr marL="2742652" indent="0" algn="ctr">
              <a:buNone/>
              <a:defRPr sz="1500"/>
            </a:lvl7pPr>
            <a:lvl8pPr marL="3199759" indent="0" algn="ctr">
              <a:buNone/>
              <a:defRPr sz="1500"/>
            </a:lvl8pPr>
            <a:lvl9pPr marL="36568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31" y="2130434"/>
            <a:ext cx="1036347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55" y="3886200"/>
            <a:ext cx="8534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15" y="4406903"/>
            <a:ext cx="10363471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115" y="2906713"/>
            <a:ext cx="10363471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9" y="1600201"/>
            <a:ext cx="53849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763" y="1600201"/>
            <a:ext cx="53849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17" y="1535113"/>
            <a:ext cx="5387059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17" y="2174875"/>
            <a:ext cx="5387059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5" y="1535113"/>
            <a:ext cx="53891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5" y="2174875"/>
            <a:ext cx="53891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73049"/>
            <a:ext cx="4011189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859" y="273055"/>
            <a:ext cx="68158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0" y="1435104"/>
            <a:ext cx="40111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6" indent="0">
              <a:buNone/>
              <a:defRPr sz="1000"/>
            </a:lvl3pPr>
            <a:lvl4pPr marL="1371325" indent="0">
              <a:buNone/>
              <a:defRPr sz="900"/>
            </a:lvl4pPr>
            <a:lvl5pPr marL="1828435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59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86" y="4800600"/>
            <a:ext cx="7315391" cy="56674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86" y="612775"/>
            <a:ext cx="7315391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86" y="5367345"/>
            <a:ext cx="7315391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10" indent="0">
              <a:buNone/>
              <a:defRPr sz="1200"/>
            </a:lvl2pPr>
            <a:lvl3pPr marL="914216" indent="0">
              <a:buNone/>
              <a:defRPr sz="1000"/>
            </a:lvl3pPr>
            <a:lvl4pPr marL="1371325" indent="0">
              <a:buNone/>
              <a:defRPr sz="900"/>
            </a:lvl4pPr>
            <a:lvl5pPr marL="1828435" indent="0">
              <a:buNone/>
              <a:defRPr sz="900"/>
            </a:lvl5pPr>
            <a:lvl6pPr marL="2285543" indent="0">
              <a:buNone/>
              <a:defRPr sz="900"/>
            </a:lvl6pPr>
            <a:lvl7pPr marL="2742652" indent="0">
              <a:buNone/>
              <a:defRPr sz="900"/>
            </a:lvl7pPr>
            <a:lvl8pPr marL="3199759" indent="0">
              <a:buNone/>
              <a:defRPr sz="900"/>
            </a:lvl8pPr>
            <a:lvl9pPr marL="365686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431" y="274645"/>
            <a:ext cx="274327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24" y="274645"/>
            <a:ext cx="8026609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5543" indent="0" algn="ctr">
              <a:buNone/>
              <a:defRPr sz="1500"/>
            </a:lvl6pPr>
            <a:lvl7pPr marL="2742652" indent="0" algn="ctr">
              <a:buNone/>
              <a:defRPr sz="1500"/>
            </a:lvl7pPr>
            <a:lvl8pPr marL="3199759" indent="0" algn="ctr">
              <a:buNone/>
              <a:defRPr sz="1500"/>
            </a:lvl8pPr>
            <a:lvl9pPr marL="365686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7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8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0" indent="0" algn="ctr">
              <a:buNone/>
              <a:defRPr sz="2100"/>
            </a:lvl2pPr>
            <a:lvl3pPr marL="914216" indent="0" algn="ctr">
              <a:buNone/>
              <a:defRPr sz="1800"/>
            </a:lvl3pPr>
            <a:lvl4pPr marL="1371325" indent="0" algn="ctr">
              <a:buNone/>
              <a:defRPr sz="1500"/>
            </a:lvl4pPr>
            <a:lvl5pPr marL="1828435" indent="0" algn="ctr">
              <a:buNone/>
              <a:defRPr sz="1500"/>
            </a:lvl5pPr>
            <a:lvl6pPr marL="2284910" indent="0" algn="ctr">
              <a:buNone/>
              <a:defRPr sz="1500"/>
            </a:lvl6pPr>
            <a:lvl7pPr marL="2742020" indent="0" algn="ctr">
              <a:buNone/>
              <a:defRPr sz="1500"/>
            </a:lvl7pPr>
            <a:lvl8pPr marL="3199125" indent="0" algn="ctr">
              <a:buNone/>
              <a:defRPr sz="1500"/>
            </a:lvl8pPr>
            <a:lvl9pPr marL="3656235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142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4910" indent="0">
              <a:buNone/>
              <a:defRPr sz="1500" b="1"/>
            </a:lvl6pPr>
            <a:lvl7pPr marL="2742020" indent="0">
              <a:buNone/>
              <a:defRPr sz="1500" b="1"/>
            </a:lvl7pPr>
            <a:lvl8pPr marL="3199125" indent="0">
              <a:buNone/>
              <a:defRPr sz="1500" b="1"/>
            </a:lvl8pPr>
            <a:lvl9pPr marL="3656235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4910" indent="0">
              <a:buNone/>
              <a:defRPr sz="1500" b="1"/>
            </a:lvl6pPr>
            <a:lvl7pPr marL="2742020" indent="0">
              <a:buNone/>
              <a:defRPr sz="1500" b="1"/>
            </a:lvl7pPr>
            <a:lvl8pPr marL="3199125" indent="0">
              <a:buNone/>
              <a:defRPr sz="1500" b="1"/>
            </a:lvl8pPr>
            <a:lvl9pPr marL="3656235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4910" indent="0">
              <a:buNone/>
              <a:defRPr sz="1000"/>
            </a:lvl6pPr>
            <a:lvl7pPr marL="2742020" indent="0">
              <a:buNone/>
              <a:defRPr sz="1000"/>
            </a:lvl7pPr>
            <a:lvl8pPr marL="3199125" indent="0">
              <a:buNone/>
              <a:defRPr sz="1000"/>
            </a:lvl8pPr>
            <a:lvl9pPr marL="365623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4910" indent="0">
              <a:buNone/>
              <a:defRPr sz="2100"/>
            </a:lvl6pPr>
            <a:lvl7pPr marL="2742020" indent="0">
              <a:buNone/>
              <a:defRPr sz="2100"/>
            </a:lvl7pPr>
            <a:lvl8pPr marL="3199125" indent="0">
              <a:buNone/>
              <a:defRPr sz="2100"/>
            </a:lvl8pPr>
            <a:lvl9pPr marL="365623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4910" indent="0">
              <a:buNone/>
              <a:defRPr sz="1000"/>
            </a:lvl6pPr>
            <a:lvl7pPr marL="2742020" indent="0">
              <a:buNone/>
              <a:defRPr sz="1000"/>
            </a:lvl7pPr>
            <a:lvl8pPr marL="3199125" indent="0">
              <a:buNone/>
              <a:defRPr sz="1000"/>
            </a:lvl8pPr>
            <a:lvl9pPr marL="3656235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69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83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7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9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8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3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8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77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5" indent="0">
              <a:buNone/>
              <a:defRPr sz="2200" b="1"/>
            </a:lvl4pPr>
            <a:lvl5pPr marL="2437913" indent="0">
              <a:buNone/>
              <a:defRPr sz="2200" b="1"/>
            </a:lvl5pPr>
            <a:lvl6pPr marL="3047391" indent="0">
              <a:buNone/>
              <a:defRPr sz="2200" b="1"/>
            </a:lvl6pPr>
            <a:lvl7pPr marL="3656869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78" indent="0">
              <a:buNone/>
              <a:defRPr sz="2700" b="1"/>
            </a:lvl2pPr>
            <a:lvl3pPr marL="1218956" indent="0">
              <a:buNone/>
              <a:defRPr sz="2400" b="1"/>
            </a:lvl3pPr>
            <a:lvl4pPr marL="1828435" indent="0">
              <a:buNone/>
              <a:defRPr sz="2200" b="1"/>
            </a:lvl4pPr>
            <a:lvl5pPr marL="2437913" indent="0">
              <a:buNone/>
              <a:defRPr sz="2200" b="1"/>
            </a:lvl5pPr>
            <a:lvl6pPr marL="3047391" indent="0">
              <a:buNone/>
              <a:defRPr sz="2200" b="1"/>
            </a:lvl6pPr>
            <a:lvl7pPr marL="3656869" indent="0">
              <a:buNone/>
              <a:defRPr sz="2200" b="1"/>
            </a:lvl7pPr>
            <a:lvl8pPr marL="4266347" indent="0">
              <a:buNone/>
              <a:defRPr sz="2200" b="1"/>
            </a:lvl8pPr>
            <a:lvl9pPr marL="4875825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2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0" indent="0">
              <a:buNone/>
              <a:defRPr sz="2100" b="1"/>
            </a:lvl2pPr>
            <a:lvl3pPr marL="914216" indent="0">
              <a:buNone/>
              <a:defRPr sz="1800" b="1"/>
            </a:lvl3pPr>
            <a:lvl4pPr marL="1371325" indent="0">
              <a:buNone/>
              <a:defRPr sz="1500" b="1"/>
            </a:lvl4pPr>
            <a:lvl5pPr marL="1828435" indent="0">
              <a:buNone/>
              <a:defRPr sz="1500" b="1"/>
            </a:lvl5pPr>
            <a:lvl6pPr marL="2285543" indent="0">
              <a:buNone/>
              <a:defRPr sz="1500" b="1"/>
            </a:lvl6pPr>
            <a:lvl7pPr marL="2742652" indent="0">
              <a:buNone/>
              <a:defRPr sz="1500" b="1"/>
            </a:lvl7pPr>
            <a:lvl8pPr marL="3199759" indent="0">
              <a:buNone/>
              <a:defRPr sz="1500" b="1"/>
            </a:lvl8pPr>
            <a:lvl9pPr marL="365686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169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6058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500"/>
            </a:lvl2pPr>
            <a:lvl3pPr marL="1218956" indent="0">
              <a:buNone/>
              <a:defRPr sz="1300"/>
            </a:lvl3pPr>
            <a:lvl4pPr marL="1828435" indent="0">
              <a:buNone/>
              <a:defRPr sz="1200"/>
            </a:lvl4pPr>
            <a:lvl5pPr marL="2437913" indent="0">
              <a:buNone/>
              <a:defRPr sz="1200"/>
            </a:lvl5pPr>
            <a:lvl6pPr marL="3047391" indent="0">
              <a:buNone/>
              <a:defRPr sz="1200"/>
            </a:lvl6pPr>
            <a:lvl7pPr marL="3656869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9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4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00"/>
            </a:lvl1pPr>
            <a:lvl2pPr marL="609478" indent="0">
              <a:buNone/>
              <a:defRPr sz="3700"/>
            </a:lvl2pPr>
            <a:lvl3pPr marL="1218956" indent="0">
              <a:buNone/>
              <a:defRPr sz="3200"/>
            </a:lvl3pPr>
            <a:lvl4pPr marL="1828435" indent="0">
              <a:buNone/>
              <a:defRPr sz="2700"/>
            </a:lvl4pPr>
            <a:lvl5pPr marL="2437913" indent="0">
              <a:buNone/>
              <a:defRPr sz="2700"/>
            </a:lvl5pPr>
            <a:lvl6pPr marL="3047391" indent="0">
              <a:buNone/>
              <a:defRPr sz="2700"/>
            </a:lvl6pPr>
            <a:lvl7pPr marL="3656869" indent="0">
              <a:buNone/>
              <a:defRPr sz="2700"/>
            </a:lvl7pPr>
            <a:lvl8pPr marL="4266347" indent="0">
              <a:buNone/>
              <a:defRPr sz="2700"/>
            </a:lvl8pPr>
            <a:lvl9pPr marL="48758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78" indent="0">
              <a:buNone/>
              <a:defRPr sz="1500"/>
            </a:lvl2pPr>
            <a:lvl3pPr marL="1218956" indent="0">
              <a:buNone/>
              <a:defRPr sz="1300"/>
            </a:lvl3pPr>
            <a:lvl4pPr marL="1828435" indent="0">
              <a:buNone/>
              <a:defRPr sz="1200"/>
            </a:lvl4pPr>
            <a:lvl5pPr marL="2437913" indent="0">
              <a:buNone/>
              <a:defRPr sz="1200"/>
            </a:lvl5pPr>
            <a:lvl6pPr marL="3047391" indent="0">
              <a:buNone/>
              <a:defRPr sz="1200"/>
            </a:lvl6pPr>
            <a:lvl7pPr marL="3656869" indent="0">
              <a:buNone/>
              <a:defRPr sz="1200"/>
            </a:lvl7pPr>
            <a:lvl8pPr marL="4266347" indent="0">
              <a:buNone/>
              <a:defRPr sz="1200"/>
            </a:lvl8pPr>
            <a:lvl9pPr marL="487582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3220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592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9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3"/>
            <a:ext cx="8490400" cy="54544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5"/>
            <a:ext cx="731600" cy="524800"/>
          </a:xfrm>
          <a:prstGeom prst="rect">
            <a:avLst/>
          </a:prstGeom>
        </p:spPr>
        <p:txBody>
          <a:bodyPr spcFirstLastPara="1" wrap="square" lIns="91407" tIns="91407" rIns="91407" bIns="9140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737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0"/>
            </a:lvl1pPr>
            <a:lvl2pPr marL="439598" indent="0" algn="ctr">
              <a:buNone/>
              <a:defRPr sz="1900"/>
            </a:lvl2pPr>
            <a:lvl3pPr marL="879196" indent="0" algn="ctr">
              <a:buNone/>
              <a:defRPr sz="1700"/>
            </a:lvl3pPr>
            <a:lvl4pPr marL="1318793" indent="0" algn="ctr">
              <a:buNone/>
              <a:defRPr sz="1500"/>
            </a:lvl4pPr>
            <a:lvl5pPr marL="1758391" indent="0" algn="ctr">
              <a:buNone/>
              <a:defRPr sz="1500"/>
            </a:lvl5pPr>
            <a:lvl6pPr marL="2197175" indent="0" algn="ctr">
              <a:buNone/>
              <a:defRPr sz="1500"/>
            </a:lvl6pPr>
            <a:lvl7pPr marL="2636773" indent="0" algn="ctr">
              <a:buNone/>
              <a:defRPr sz="1500"/>
            </a:lvl7pPr>
            <a:lvl8pPr marL="3076371" indent="0" algn="ctr">
              <a:buNone/>
              <a:defRPr sz="1500"/>
            </a:lvl8pPr>
            <a:lvl9pPr marL="3515968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191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139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395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87919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187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583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971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6367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7637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51596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09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98" indent="0">
              <a:buNone/>
              <a:defRPr sz="1900" b="1"/>
            </a:lvl2pPr>
            <a:lvl3pPr marL="879196" indent="0">
              <a:buNone/>
              <a:defRPr sz="1700" b="1"/>
            </a:lvl3pPr>
            <a:lvl4pPr marL="1318793" indent="0">
              <a:buNone/>
              <a:defRPr sz="1500" b="1"/>
            </a:lvl4pPr>
            <a:lvl5pPr marL="1758391" indent="0">
              <a:buNone/>
              <a:defRPr sz="1500" b="1"/>
            </a:lvl5pPr>
            <a:lvl6pPr marL="2197175" indent="0">
              <a:buNone/>
              <a:defRPr sz="1500" b="1"/>
            </a:lvl6pPr>
            <a:lvl7pPr marL="2636773" indent="0">
              <a:buNone/>
              <a:defRPr sz="1500" b="1"/>
            </a:lvl7pPr>
            <a:lvl8pPr marL="3076371" indent="0">
              <a:buNone/>
              <a:defRPr sz="1500" b="1"/>
            </a:lvl8pPr>
            <a:lvl9pPr marL="3515968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98" indent="0">
              <a:buNone/>
              <a:defRPr sz="1900" b="1"/>
            </a:lvl2pPr>
            <a:lvl3pPr marL="879196" indent="0">
              <a:buNone/>
              <a:defRPr sz="1700" b="1"/>
            </a:lvl3pPr>
            <a:lvl4pPr marL="1318793" indent="0">
              <a:buNone/>
              <a:defRPr sz="1500" b="1"/>
            </a:lvl4pPr>
            <a:lvl5pPr marL="1758391" indent="0">
              <a:buNone/>
              <a:defRPr sz="1500" b="1"/>
            </a:lvl5pPr>
            <a:lvl6pPr marL="2197175" indent="0">
              <a:buNone/>
              <a:defRPr sz="1500" b="1"/>
            </a:lvl6pPr>
            <a:lvl7pPr marL="2636773" indent="0">
              <a:buNone/>
              <a:defRPr sz="1500" b="1"/>
            </a:lvl7pPr>
            <a:lvl8pPr marL="3076371" indent="0">
              <a:buNone/>
              <a:defRPr sz="1500" b="1"/>
            </a:lvl8pPr>
            <a:lvl9pPr marL="3515968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94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92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5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9598" indent="0">
              <a:buNone/>
              <a:defRPr sz="1300"/>
            </a:lvl2pPr>
            <a:lvl3pPr marL="879196" indent="0">
              <a:buNone/>
              <a:defRPr sz="1200"/>
            </a:lvl3pPr>
            <a:lvl4pPr marL="1318793" indent="0">
              <a:buNone/>
              <a:defRPr sz="1000"/>
            </a:lvl4pPr>
            <a:lvl5pPr marL="1758391" indent="0">
              <a:buNone/>
              <a:defRPr sz="1000"/>
            </a:lvl5pPr>
            <a:lvl6pPr marL="2197175" indent="0">
              <a:buNone/>
              <a:defRPr sz="1000"/>
            </a:lvl6pPr>
            <a:lvl7pPr marL="2636773" indent="0">
              <a:buNone/>
              <a:defRPr sz="1000"/>
            </a:lvl7pPr>
            <a:lvl8pPr marL="3076371" indent="0">
              <a:buNone/>
              <a:defRPr sz="1000"/>
            </a:lvl8pPr>
            <a:lvl9pPr marL="351596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880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00"/>
            </a:lvl1pPr>
            <a:lvl2pPr marL="439598" indent="0">
              <a:buNone/>
              <a:defRPr sz="2700"/>
            </a:lvl2pPr>
            <a:lvl3pPr marL="879196" indent="0">
              <a:buNone/>
              <a:defRPr sz="2300"/>
            </a:lvl3pPr>
            <a:lvl4pPr marL="1318793" indent="0">
              <a:buNone/>
              <a:defRPr sz="1900"/>
            </a:lvl4pPr>
            <a:lvl5pPr marL="1758391" indent="0">
              <a:buNone/>
              <a:defRPr sz="1900"/>
            </a:lvl5pPr>
            <a:lvl6pPr marL="2197175" indent="0">
              <a:buNone/>
              <a:defRPr sz="1900"/>
            </a:lvl6pPr>
            <a:lvl7pPr marL="2636773" indent="0">
              <a:buNone/>
              <a:defRPr sz="1900"/>
            </a:lvl7pPr>
            <a:lvl8pPr marL="3076371" indent="0">
              <a:buNone/>
              <a:defRPr sz="1900"/>
            </a:lvl8pPr>
            <a:lvl9pPr marL="3515968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39598" indent="0">
              <a:buNone/>
              <a:defRPr sz="1300"/>
            </a:lvl2pPr>
            <a:lvl3pPr marL="879196" indent="0">
              <a:buNone/>
              <a:defRPr sz="1200"/>
            </a:lvl3pPr>
            <a:lvl4pPr marL="1318793" indent="0">
              <a:buNone/>
              <a:defRPr sz="1000"/>
            </a:lvl4pPr>
            <a:lvl5pPr marL="1758391" indent="0">
              <a:buNone/>
              <a:defRPr sz="1000"/>
            </a:lvl5pPr>
            <a:lvl6pPr marL="2197175" indent="0">
              <a:buNone/>
              <a:defRPr sz="1000"/>
            </a:lvl6pPr>
            <a:lvl7pPr marL="2636773" indent="0">
              <a:buNone/>
              <a:defRPr sz="1000"/>
            </a:lvl7pPr>
            <a:lvl8pPr marL="3076371" indent="0">
              <a:buNone/>
              <a:defRPr sz="1000"/>
            </a:lvl8pPr>
            <a:lvl9pPr marL="3515968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08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874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86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0" indent="0">
              <a:buNone/>
              <a:defRPr sz="2800"/>
            </a:lvl2pPr>
            <a:lvl3pPr marL="914216" indent="0">
              <a:buNone/>
              <a:defRPr sz="2400"/>
            </a:lvl3pPr>
            <a:lvl4pPr marL="1371325" indent="0">
              <a:buNone/>
              <a:defRPr sz="2100"/>
            </a:lvl4pPr>
            <a:lvl5pPr marL="1828435" indent="0">
              <a:buNone/>
              <a:defRPr sz="2100"/>
            </a:lvl5pPr>
            <a:lvl6pPr marL="2285543" indent="0">
              <a:buNone/>
              <a:defRPr sz="2100"/>
            </a:lvl6pPr>
            <a:lvl7pPr marL="2742652" indent="0">
              <a:buNone/>
              <a:defRPr sz="2100"/>
            </a:lvl7pPr>
            <a:lvl8pPr marL="3199759" indent="0">
              <a:buNone/>
              <a:defRPr sz="2100"/>
            </a:lvl8pPr>
            <a:lvl9pPr marL="3656869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57110" indent="0">
              <a:buNone/>
              <a:defRPr sz="1400"/>
            </a:lvl2pPr>
            <a:lvl3pPr marL="914216" indent="0">
              <a:buNone/>
              <a:defRPr sz="1200"/>
            </a:lvl3pPr>
            <a:lvl4pPr marL="1371325" indent="0">
              <a:buNone/>
              <a:defRPr sz="1000"/>
            </a:lvl4pPr>
            <a:lvl5pPr marL="1828435" indent="0">
              <a:buNone/>
              <a:defRPr sz="1000"/>
            </a:lvl5pPr>
            <a:lvl6pPr marL="2285543" indent="0">
              <a:buNone/>
              <a:defRPr sz="1000"/>
            </a:lvl6pPr>
            <a:lvl7pPr marL="2742652" indent="0">
              <a:buNone/>
              <a:defRPr sz="1000"/>
            </a:lvl7pPr>
            <a:lvl8pPr marL="3199759" indent="0">
              <a:buNone/>
              <a:defRPr sz="1000"/>
            </a:lvl8pPr>
            <a:lvl9pPr marL="365686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BB916-29C0-46A6-99F9-087314E0481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7801-92F3-47BB-9FFE-61EC9A9B7B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1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23" y="274639"/>
            <a:ext cx="10973087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23" y="1600201"/>
            <a:ext cx="10973087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17" y="6356358"/>
            <a:ext cx="2844875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8E99-A13B-4123-9171-962B9534534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711" y="6356358"/>
            <a:ext cx="38609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829" y="6356358"/>
            <a:ext cx="2844875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7E0C-C903-4A97-AD53-BFB11F5C0C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1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0" indent="-342830" algn="l" defTabSz="914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2" algn="l" defTabSz="9142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0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21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7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5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1BB71-CABC-41A4-90D7-9683FBDBE3C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D2115-CC4D-4C1F-9096-723BC5AA89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21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5" indent="-228555" algn="l" defTabSz="91421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6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6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5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80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89" indent="-228555" algn="l" defTabSz="91421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6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20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5" algn="l" defTabSz="9142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2" tIns="45712" rIns="91422" bIns="4571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2" tIns="45712" rIns="91422" bIns="4571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lIns="91422" tIns="45712" rIns="91422" bIns="4571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0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12189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10" indent="-457110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01" indent="-380923" algn="l" defTabSz="12189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2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2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8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5" indent="-304739" algn="l" defTabSz="12189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5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3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1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9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9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7226" tIns="58613" rIns="117226" bIns="586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7226" tIns="58613" rIns="117226" bIns="58613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2091BB71-CABC-41A4-90D7-9683FBDBE3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2261"/>
              <a:t>3/27/2024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7226" tIns="58613" rIns="117226" bIns="586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72261"/>
            <a:fld id="{932D2115-CC4D-4C1F-9096-723BC5AA8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17226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15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defTabSz="879196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799" indent="-219799" algn="l" defTabSz="879196" rtl="0" eaLnBrk="1" latinLnBrk="0" hangingPunct="1">
        <a:lnSpc>
          <a:spcPct val="90000"/>
        </a:lnSpc>
        <a:spcBef>
          <a:spcPts val="962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9397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995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592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77376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974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56572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169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35767" indent="-219799" algn="l" defTabSz="879196" rtl="0" eaLnBrk="1" latinLnBrk="0" hangingPunct="1">
        <a:lnSpc>
          <a:spcPct val="90000"/>
        </a:lnSpc>
        <a:spcBef>
          <a:spcPts val="481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98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96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93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91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175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773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371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968" algn="l" defTabSz="87919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3" y="476718"/>
            <a:ext cx="7356912" cy="84918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7" name="Picture 1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794" y="-61365"/>
            <a:ext cx="1593601" cy="161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1618" y="540"/>
            <a:ext cx="1757089" cy="17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722" y="1698896"/>
            <a:ext cx="1030127" cy="590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37166" y="1916352"/>
            <a:ext cx="1030127" cy="569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B0F0"/>
                </a:solidFill>
                <a:latin typeface="Times New Roman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1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810395" y="3989993"/>
            <a:ext cx="6812407" cy="1323976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576"/>
              </a:avLst>
            </a:prstTxWarp>
          </a:bodyPr>
          <a:lstStyle/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0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itchFamily="18" charset="0"/>
                <a:cs typeface="Times New Roman" panose="02020603050405020304" pitchFamily="18" charset="0"/>
              </a:rPr>
              <a:t>Giáo</a:t>
            </a:r>
            <a:r>
              <a:rPr lang="en-US" sz="10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0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10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0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000" b="1" kern="10" dirty="0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kern="10" dirty="0" err="1">
                <a:ln w="12700">
                  <a:solidFill>
                    <a:srgbClr val="0000FF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712041" y="1498902"/>
            <a:ext cx="10090691" cy="175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vi-VN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MỪNG QUÝ THẦY CÔ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 DỰ GIỜ LỚP 2/1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0"/>
            <a:ext cx="12056745" cy="5525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2823" y="5568521"/>
            <a:ext cx="10051415" cy="626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22" tIns="45712" rIns="91422" bIns="45712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những vật nuôi nào trong bức tranh?</a:t>
            </a:r>
          </a:p>
        </p:txBody>
      </p:sp>
      <p:sp>
        <p:nvSpPr>
          <p:cNvPr id="2" name="Rectangle 4"/>
          <p:cNvSpPr/>
          <p:nvPr/>
        </p:nvSpPr>
        <p:spPr>
          <a:xfrm>
            <a:off x="837129" y="5568521"/>
            <a:ext cx="8001787" cy="626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22" tIns="45712" rIns="91422" bIns="45712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nhỏ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2670395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7" name="Picture 1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788" y="-61367"/>
            <a:ext cx="1593603" cy="161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1618" y="537"/>
            <a:ext cx="1757089" cy="17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1153933" y="537"/>
            <a:ext cx="10090691" cy="15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Thứ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ngày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15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tháng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1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2023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Tiếng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7" y="1635616"/>
            <a:ext cx="11884660" cy="522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7" name="Picture 1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788" y="-61367"/>
            <a:ext cx="1593603" cy="161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1618" y="537"/>
            <a:ext cx="1757089" cy="17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1153933" y="537"/>
            <a:ext cx="10090691" cy="157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Thứ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ngày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15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tháng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1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2023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Tiếng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  <a:sym typeface="+mn-ea"/>
              </a:rPr>
              <a:t>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631722" y="1557637"/>
            <a:ext cx="8653871" cy="769425"/>
          </a:xfrm>
          <a:prstGeom prst="rect">
            <a:avLst/>
          </a:prstGeom>
          <a:noFill/>
        </p:spPr>
        <p:txBody>
          <a:bodyPr wrap="square" lIns="91422" tIns="45712" rIns="91422" bIns="45712" rtlCol="0" anchor="t">
            <a:spAutoFit/>
          </a:bodyPr>
          <a:lstStyle/>
          <a:p>
            <a:pPr algn="ctr"/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Con trâu đen lông mượt </a:t>
            </a:r>
            <a:r>
              <a:rPr lang="en-US" sz="4400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(Tiết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800351" y="31877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80940" y="77343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+mj-lt"/>
                <a:cs typeface="Arial" panose="020B0604020202020204" pitchFamily="34" charset="0"/>
              </a:rPr>
              <a:t>Con trâu đen lông mượt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Cái sừng nó vênh vênh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Nó cao lớn lênh khênh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Chân đi như đập đất.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Trâu ơi, ăn cỏ mật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Hay là ăn cỏ gà?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Đừng ăn lúa đồng ta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(Lúa của mẹ của cha</a:t>
            </a:r>
          </a:p>
          <a:p>
            <a:r>
              <a:rPr lang="vi-VN" sz="2800" dirty="0">
                <a:latin typeface="+mj-lt"/>
                <a:cs typeface="Arial" panose="020B0604020202020204" pitchFamily="34" charset="0"/>
              </a:rPr>
              <a:t>Phải cấy cày vất vả).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668141" y="1718951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TRẦN ĐĂNG KHOA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9401" y="182251"/>
            <a:ext cx="1207771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Tỏ: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4"/>
          <p:cNvSpPr/>
          <p:nvPr/>
        </p:nvSpPr>
        <p:spPr>
          <a:xfrm>
            <a:off x="1026995" y="166932"/>
            <a:ext cx="407162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vi-VN" sz="4400" dirty="0">
                <a:latin typeface="Times New Roman" pitchFamily="18" charset="0"/>
                <a:cs typeface="Times New Roman" pitchFamily="18" charset="0"/>
                <a:sym typeface="+mn-ea"/>
              </a:rPr>
              <a:t>sáng rõ, soi rõ. </a:t>
            </a:r>
            <a:endParaRPr lang="vi-VN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Cảm nhận khổ thơ cuối bài Ánh trăng (7 mẫu) - Văn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41" y="1325893"/>
            <a:ext cx="6534379" cy="461126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254392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800351" y="31877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80940" y="77343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668141" y="1718951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TRẦN ĐĂNG KHOA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9389" y="1642076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229974" y="1718911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800351" y="31877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80940" y="77343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cỏ gà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4" name="Oval 3"/>
          <p:cNvSpPr/>
          <p:nvPr/>
        </p:nvSpPr>
        <p:spPr>
          <a:xfrm>
            <a:off x="279389" y="1642076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Rectangle 4"/>
          <p:cNvSpPr/>
          <p:nvPr/>
        </p:nvSpPr>
        <p:spPr>
          <a:xfrm>
            <a:off x="2371725" y="3164511"/>
            <a:ext cx="1487171" cy="67310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cỏ mật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2371725" y="3171117"/>
            <a:ext cx="1334771" cy="67310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cỏ mật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400" y="182251"/>
            <a:ext cx="360680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Cỏ mật: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1704659" y="176482"/>
            <a:ext cx="8719820" cy="1446534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sz="4400" dirty="0">
                <a:latin typeface="Times New Roman" pitchFamily="18" charset="0"/>
                <a:cs typeface="Times New Roman" pitchFamily="18" charset="0"/>
                <a:sym typeface="+mn-ea"/>
              </a:rPr>
              <a:t>cỏ mọc cao thành bụi, lá khi khô có mùi thơm như mật.</a:t>
            </a:r>
            <a:endParaRPr lang="vi-VN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1" y="1541783"/>
            <a:ext cx="10496282" cy="5026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800351" y="31877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80940" y="77343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4" name="Oval 3"/>
          <p:cNvSpPr/>
          <p:nvPr/>
        </p:nvSpPr>
        <p:spPr>
          <a:xfrm>
            <a:off x="279389" y="1642076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Rectangle 4"/>
          <p:cNvSpPr/>
          <p:nvPr/>
        </p:nvSpPr>
        <p:spPr>
          <a:xfrm>
            <a:off x="2159319" y="3587457"/>
            <a:ext cx="1377951" cy="67310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cỏ gà?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4"/>
          <p:cNvSpPr/>
          <p:nvPr/>
        </p:nvSpPr>
        <p:spPr>
          <a:xfrm>
            <a:off x="2159319" y="3587457"/>
            <a:ext cx="1511935" cy="67310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cỏ gà?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211" y="205111"/>
            <a:ext cx="190246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Cỏ gà:</a:t>
            </a:r>
          </a:p>
        </p:txBody>
      </p:sp>
      <p:sp>
        <p:nvSpPr>
          <p:cNvPr id="2" name="Rectangle 4"/>
          <p:cNvSpPr/>
          <p:nvPr/>
        </p:nvSpPr>
        <p:spPr>
          <a:xfrm>
            <a:off x="1270730" y="205110"/>
            <a:ext cx="10532111" cy="1446534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vi-VN" sz="4400" dirty="0">
                <a:latin typeface="Times New Roman" pitchFamily="18" charset="0"/>
                <a:cs typeface="Times New Roman" pitchFamily="18" charset="0"/>
                <a:sym typeface="+mn-ea"/>
              </a:rPr>
              <a:t>cỏ thường có chỗ phình ra ở đầu chồi non, trẻ con hay lấy làm trò chơi “trọi gà”</a:t>
            </a:r>
            <a:r>
              <a:rPr lang="en-US" sz="4400" dirty="0"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  <a:endParaRPr lang="vi-VN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61" y="1650367"/>
            <a:ext cx="9517487" cy="50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335" y="705961"/>
            <a:ext cx="7296460" cy="3657600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817" y="6"/>
            <a:ext cx="1755587" cy="1894837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01" y="31904"/>
            <a:ext cx="1361907" cy="168193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36" y="3003426"/>
            <a:ext cx="5651341" cy="1387788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9047466" y="2730676"/>
            <a:ext cx="945377" cy="786168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1625275">
                <a:defRPr/>
              </a:pPr>
              <a:endParaRPr lang="zh-CN" altLang="en-US" sz="240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2936882" y="1561468"/>
            <a:ext cx="6925945" cy="186511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478">
              <a:defRPr/>
            </a:pPr>
            <a:r>
              <a:rPr lang="en-US" altLang="zh-CN" sz="96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Khởi động</a:t>
            </a:r>
          </a:p>
        </p:txBody>
      </p:sp>
      <p:sp>
        <p:nvSpPr>
          <p:cNvPr id="18" name="Oval 17"/>
          <p:cNvSpPr/>
          <p:nvPr/>
        </p:nvSpPr>
        <p:spPr>
          <a:xfrm>
            <a:off x="11251769" y="4"/>
            <a:ext cx="805912" cy="929898"/>
          </a:xfrm>
          <a:prstGeom prst="ellipse">
            <a:avLst/>
          </a:prstGeom>
          <a:solidFill>
            <a:srgbClr val="FFE6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800351" y="31877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80940" y="77343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668379" y="1660307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tỏ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TRẦN ĐĂNG KHOA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9389" y="1642076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6229974" y="1718911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 4"/>
          <p:cNvSpPr/>
          <p:nvPr/>
        </p:nvSpPr>
        <p:spPr>
          <a:xfrm>
            <a:off x="7862493" y="1431609"/>
            <a:ext cx="2891155" cy="67310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uống nước nhá?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/>
          <p:nvPr/>
        </p:nvSpPr>
        <p:spPr>
          <a:xfrm>
            <a:off x="7862493" y="1431609"/>
            <a:ext cx="3125291" cy="67310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en-US" alt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uống nước nhá?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07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Pictures\z5057407613901_398df3cf4de1e504af2d5c3677769a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95" y="103031"/>
            <a:ext cx="8470004" cy="67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05111"/>
            <a:ext cx="4095481" cy="1446534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Uống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nhá</a:t>
            </a:r>
            <a:r>
              <a:rPr lang="vi-VN" sz="4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uống</a:t>
            </a:r>
            <a:r>
              <a:rPr lang="en-US" sz="4400" dirty="0" smtClean="0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nước</a:t>
            </a:r>
            <a:r>
              <a:rPr lang="en-US" sz="4400" dirty="0" smtClean="0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nhé</a:t>
            </a:r>
            <a:endParaRPr lang="vi-VN" sz="4400" dirty="0">
              <a:latin typeface="Times New Roman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6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800351" y="31877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5715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980940" y="773435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343223" y="1751183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6857187" y="1811143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 flipH="1">
            <a:off x="6696747" y="2243191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696747" y="264797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024827" y="350648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6760" y="352031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48623" y="4370584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99315" y="4802632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6490987" y="3124876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415843" y="3124876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869940" y="3938536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793740" y="3938536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377241" y="5289454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323115" y="5289454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896771" y="1770521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4028696" y="1446197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en-US" alt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953882" y="1906125"/>
            <a:ext cx="92785" cy="4893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53425" y="2288956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076959" y="2855003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93167" y="3210259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012191" y="4063720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6955201" y="3646673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262327" y="147407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617191" y="147407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665576" y="147407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614347" y="449576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551276" y="4495768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972989" y="3642307"/>
            <a:ext cx="76200" cy="43204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667003" y="1504004"/>
            <a:ext cx="438407" cy="4320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950211" y="639451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846956" y="105741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668141" y="1718951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TRẦN ĐĂNG KHOA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79406" y="6"/>
            <a:ext cx="4043967" cy="784225"/>
          </a:xfrm>
          <a:custGeom>
            <a:avLst/>
            <a:gdLst>
              <a:gd name="connsiteX0" fmla="*/ 0 w 9140968"/>
              <a:gd name="connsiteY0" fmla="*/ 0 h 943229"/>
              <a:gd name="connsiteX1" fmla="*/ 8669354 w 9140968"/>
              <a:gd name="connsiteY1" fmla="*/ 0 h 943229"/>
              <a:gd name="connsiteX2" fmla="*/ 9140968 w 9140968"/>
              <a:gd name="connsiteY2" fmla="*/ 471615 h 943229"/>
              <a:gd name="connsiteX3" fmla="*/ 8669354 w 9140968"/>
              <a:gd name="connsiteY3" fmla="*/ 943229 h 943229"/>
              <a:gd name="connsiteX4" fmla="*/ 0 w 9140968"/>
              <a:gd name="connsiteY4" fmla="*/ 943229 h 943229"/>
              <a:gd name="connsiteX5" fmla="*/ 0 w 9140968"/>
              <a:gd name="connsiteY5" fmla="*/ 0 h 94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943229">
                <a:moveTo>
                  <a:pt x="9140968" y="943228"/>
                </a:moveTo>
                <a:lnTo>
                  <a:pt x="471614" y="943228"/>
                </a:lnTo>
                <a:lnTo>
                  <a:pt x="0" y="471614"/>
                </a:lnTo>
                <a:lnTo>
                  <a:pt x="471614" y="1"/>
                </a:lnTo>
                <a:lnTo>
                  <a:pt x="9140968" y="1"/>
                </a:lnTo>
                <a:lnTo>
                  <a:pt x="9140968" y="943228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651616" tIns="106661" rIns="199097" bIns="106661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950211" y="639451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4882828" y="1059186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30887" y="1642110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668141" y="1718951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TRẦN ĐĂNG KHOA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823" y="50603"/>
            <a:ext cx="4043967" cy="639742"/>
          </a:xfrm>
          <a:custGeom>
            <a:avLst/>
            <a:gdLst>
              <a:gd name="connsiteX0" fmla="*/ 0 w 9140968"/>
              <a:gd name="connsiteY0" fmla="*/ 0 h 943229"/>
              <a:gd name="connsiteX1" fmla="*/ 8669354 w 9140968"/>
              <a:gd name="connsiteY1" fmla="*/ 0 h 943229"/>
              <a:gd name="connsiteX2" fmla="*/ 9140968 w 9140968"/>
              <a:gd name="connsiteY2" fmla="*/ 471615 h 943229"/>
              <a:gd name="connsiteX3" fmla="*/ 8669354 w 9140968"/>
              <a:gd name="connsiteY3" fmla="*/ 943229 h 943229"/>
              <a:gd name="connsiteX4" fmla="*/ 0 w 9140968"/>
              <a:gd name="connsiteY4" fmla="*/ 943229 h 943229"/>
              <a:gd name="connsiteX5" fmla="*/ 0 w 9140968"/>
              <a:gd name="connsiteY5" fmla="*/ 0 h 94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943229">
                <a:moveTo>
                  <a:pt x="9140968" y="943228"/>
                </a:moveTo>
                <a:lnTo>
                  <a:pt x="471614" y="943228"/>
                </a:lnTo>
                <a:lnTo>
                  <a:pt x="0" y="471614"/>
                </a:lnTo>
                <a:lnTo>
                  <a:pt x="471614" y="1"/>
                </a:lnTo>
                <a:lnTo>
                  <a:pt x="9140968" y="1"/>
                </a:lnTo>
                <a:lnTo>
                  <a:pt x="9140968" y="943228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651616" tIns="106661" rIns="199097" bIns="106661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9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4"/>
          <p:cNvSpPr/>
          <p:nvPr/>
        </p:nvSpPr>
        <p:spPr>
          <a:xfrm>
            <a:off x="2950211" y="816615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5080940" y="1270399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855723" y="1969135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8" name="Freeform 7"/>
          <p:cNvSpPr/>
          <p:nvPr/>
        </p:nvSpPr>
        <p:spPr>
          <a:xfrm>
            <a:off x="6" y="128499"/>
            <a:ext cx="4043967" cy="784225"/>
          </a:xfrm>
          <a:custGeom>
            <a:avLst/>
            <a:gdLst>
              <a:gd name="connsiteX0" fmla="*/ 0 w 9140968"/>
              <a:gd name="connsiteY0" fmla="*/ 0 h 943229"/>
              <a:gd name="connsiteX1" fmla="*/ 8669354 w 9140968"/>
              <a:gd name="connsiteY1" fmla="*/ 0 h 943229"/>
              <a:gd name="connsiteX2" fmla="*/ 9140968 w 9140968"/>
              <a:gd name="connsiteY2" fmla="*/ 471615 h 943229"/>
              <a:gd name="connsiteX3" fmla="*/ 8669354 w 9140968"/>
              <a:gd name="connsiteY3" fmla="*/ 943229 h 943229"/>
              <a:gd name="connsiteX4" fmla="*/ 0 w 9140968"/>
              <a:gd name="connsiteY4" fmla="*/ 943229 h 943229"/>
              <a:gd name="connsiteX5" fmla="*/ 0 w 9140968"/>
              <a:gd name="connsiteY5" fmla="*/ 0 h 94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943229">
                <a:moveTo>
                  <a:pt x="9140968" y="943228"/>
                </a:moveTo>
                <a:lnTo>
                  <a:pt x="471614" y="943228"/>
                </a:lnTo>
                <a:lnTo>
                  <a:pt x="0" y="471614"/>
                </a:lnTo>
                <a:lnTo>
                  <a:pt x="471614" y="1"/>
                </a:lnTo>
                <a:lnTo>
                  <a:pt x="9140968" y="1"/>
                </a:lnTo>
                <a:lnTo>
                  <a:pt x="9140968" y="943228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651616" tIns="106661" rIns="199097" bIns="106661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506" y="1284605"/>
            <a:ext cx="11258551" cy="1640206"/>
          </a:xfrm>
          <a:prstGeom prst="rect">
            <a:avLst/>
          </a:prstGeom>
        </p:spPr>
        <p:txBody>
          <a:bodyPr wrap="square" lIns="121893" tIns="60945" rIns="121893" bIns="60945">
            <a:noAutofit/>
          </a:bodyPr>
          <a:lstStyle/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>
              <a:spcBef>
                <a:spcPts val="800"/>
              </a:spcBef>
              <a:spcAft>
                <a:spcPts val="600"/>
              </a:spcAft>
            </a:pP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Rectangle 4"/>
          <p:cNvSpPr/>
          <p:nvPr/>
        </p:nvSpPr>
        <p:spPr>
          <a:xfrm>
            <a:off x="279400" y="1718945"/>
            <a:ext cx="3606800" cy="4564380"/>
          </a:xfrm>
          <a:prstGeom prst="rect">
            <a:avLst/>
          </a:prstGeom>
        </p:spPr>
        <p:txBody>
          <a:bodyPr wrap="square" lIns="91422" tIns="45712" rIns="91422" bIns="45712">
            <a:noAutofit/>
          </a:bodyPr>
          <a:lstStyle/>
          <a:p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3314643" y="1428291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</p:txBody>
      </p:sp>
      <p:sp>
        <p:nvSpPr>
          <p:cNvPr id="7" name="Freeform 6"/>
          <p:cNvSpPr/>
          <p:nvPr/>
        </p:nvSpPr>
        <p:spPr>
          <a:xfrm>
            <a:off x="5" y="309093"/>
            <a:ext cx="4610639" cy="975512"/>
          </a:xfrm>
          <a:custGeom>
            <a:avLst/>
            <a:gdLst>
              <a:gd name="connsiteX0" fmla="*/ 0 w 9140968"/>
              <a:gd name="connsiteY0" fmla="*/ 0 h 943229"/>
              <a:gd name="connsiteX1" fmla="*/ 8669354 w 9140968"/>
              <a:gd name="connsiteY1" fmla="*/ 0 h 943229"/>
              <a:gd name="connsiteX2" fmla="*/ 9140968 w 9140968"/>
              <a:gd name="connsiteY2" fmla="*/ 471615 h 943229"/>
              <a:gd name="connsiteX3" fmla="*/ 8669354 w 9140968"/>
              <a:gd name="connsiteY3" fmla="*/ 943229 h 943229"/>
              <a:gd name="connsiteX4" fmla="*/ 0 w 9140968"/>
              <a:gd name="connsiteY4" fmla="*/ 943229 h 943229"/>
              <a:gd name="connsiteX5" fmla="*/ 0 w 9140968"/>
              <a:gd name="connsiteY5" fmla="*/ 0 h 94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943229">
                <a:moveTo>
                  <a:pt x="9140968" y="943228"/>
                </a:moveTo>
                <a:lnTo>
                  <a:pt x="471614" y="943228"/>
                </a:lnTo>
                <a:lnTo>
                  <a:pt x="0" y="471614"/>
                </a:lnTo>
                <a:lnTo>
                  <a:pt x="471614" y="1"/>
                </a:lnTo>
                <a:lnTo>
                  <a:pt x="9140968" y="1"/>
                </a:lnTo>
                <a:lnTo>
                  <a:pt x="9140968" y="943228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651616" tIns="106661" rIns="199097" bIns="106661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3416" y="2770576"/>
            <a:ext cx="8005445" cy="2338705"/>
          </a:xfrm>
          <a:prstGeom prst="rect">
            <a:avLst/>
          </a:prstGeom>
          <a:noFill/>
        </p:spPr>
        <p:txBody>
          <a:bodyPr wrap="square" lIns="91422" tIns="45712" rIns="91422" bIns="45712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non tìm mật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4" y="1754811"/>
            <a:ext cx="2949261" cy="21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1559481"/>
            <a:ext cx="2949261" cy="2185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788" y="1167939"/>
            <a:ext cx="2949261" cy="2185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328" y="466923"/>
            <a:ext cx="2949261" cy="2185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049" y="1188393"/>
            <a:ext cx="76504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97437" y="118061"/>
            <a:ext cx="76504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8237" y="810739"/>
            <a:ext cx="76504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8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68" r="4636" b="26069"/>
          <a:stretch>
            <a:fillRect/>
          </a:stretch>
        </p:blipFill>
        <p:spPr>
          <a:xfrm>
            <a:off x="3042920" y="4344926"/>
            <a:ext cx="2077720" cy="976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68" r="4636" b="26069"/>
          <a:stretch>
            <a:fillRect/>
          </a:stretch>
        </p:blipFill>
        <p:spPr>
          <a:xfrm>
            <a:off x="5494805" y="4996121"/>
            <a:ext cx="2061235" cy="976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68" r="4636" b="26069"/>
          <a:stretch>
            <a:fillRect/>
          </a:stretch>
        </p:blipFill>
        <p:spPr>
          <a:xfrm>
            <a:off x="8000649" y="4507935"/>
            <a:ext cx="2061235" cy="97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562" r="10972" b="2347"/>
          <a:stretch>
            <a:fillRect/>
          </a:stretch>
        </p:blipFill>
        <p:spPr>
          <a:xfrm>
            <a:off x="1430341" y="2612899"/>
            <a:ext cx="1363345" cy="1828229"/>
          </a:xfrm>
          <a:prstGeom prst="rect">
            <a:avLst/>
          </a:prstGeom>
        </p:spPr>
      </p:pic>
      <p:pic>
        <p:nvPicPr>
          <p:cNvPr id="9" name="Chú ếch con KARAOKE Nhạc thiếu nhi tuyển chọn HD 720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421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55434" y="1217485"/>
            <a:ext cx="609505" cy="548555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921001" y="3794762"/>
            <a:ext cx="2446867" cy="1602486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noAutofit/>
          </a:bodyPr>
          <a:lstStyle/>
          <a:p>
            <a:pPr algn="ctr" defTabSz="1172215"/>
            <a:endParaRPr lang="en-US" sz="36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72215"/>
            <a:r>
              <a:rPr lang="en-US" sz="4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181601" y="4507992"/>
            <a:ext cx="2446867" cy="1440180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noAutofit/>
          </a:bodyPr>
          <a:lstStyle/>
          <a:p>
            <a:pPr algn="ctr" defTabSz="1172215"/>
            <a:endParaRPr lang="en-US" sz="36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72215"/>
            <a:r>
              <a:rPr lang="en-US" sz="4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7752081" y="4113276"/>
            <a:ext cx="2446867" cy="1440180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noAutofit/>
          </a:bodyPr>
          <a:lstStyle/>
          <a:p>
            <a:pPr algn="ctr" defTabSz="1172215"/>
            <a:endParaRPr lang="en-US" sz="36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72215"/>
            <a:r>
              <a:rPr lang="en-US" sz="4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9439" y="1491762"/>
            <a:ext cx="4621151" cy="175431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ẾCH QUA BỜ</a:t>
            </a:r>
          </a:p>
        </p:txBody>
      </p:sp>
    </p:spTree>
    <p:extLst>
      <p:ext uri="{BB962C8B-B14F-4D97-AF65-F5344CB8AC3E}">
        <p14:creationId xmlns:p14="http://schemas.microsoft.com/office/powerpoint/2010/main" val="3215181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944" y="209349"/>
            <a:ext cx="2949261" cy="2185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2633" y="5"/>
            <a:ext cx="427838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2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48906" y="3419218"/>
            <a:ext cx="4334591" cy="206208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</p:txBody>
      </p:sp>
      <p:sp>
        <p:nvSpPr>
          <p:cNvPr id="7" name="Freeform 6"/>
          <p:cNvSpPr/>
          <p:nvPr/>
        </p:nvSpPr>
        <p:spPr>
          <a:xfrm>
            <a:off x="1790165" y="2232365"/>
            <a:ext cx="8564451" cy="948718"/>
          </a:xfrm>
          <a:custGeom>
            <a:avLst/>
            <a:gdLst>
              <a:gd name="connsiteX0" fmla="*/ 0 w 9140968"/>
              <a:gd name="connsiteY0" fmla="*/ 0 h 943229"/>
              <a:gd name="connsiteX1" fmla="*/ 8669354 w 9140968"/>
              <a:gd name="connsiteY1" fmla="*/ 0 h 943229"/>
              <a:gd name="connsiteX2" fmla="*/ 9140968 w 9140968"/>
              <a:gd name="connsiteY2" fmla="*/ 471615 h 943229"/>
              <a:gd name="connsiteX3" fmla="*/ 8669354 w 9140968"/>
              <a:gd name="connsiteY3" fmla="*/ 943229 h 943229"/>
              <a:gd name="connsiteX4" fmla="*/ 0 w 9140968"/>
              <a:gd name="connsiteY4" fmla="*/ 943229 h 943229"/>
              <a:gd name="connsiteX5" fmla="*/ 0 w 9140968"/>
              <a:gd name="connsiteY5" fmla="*/ 0 h 94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943229">
                <a:moveTo>
                  <a:pt x="9140968" y="943228"/>
                </a:moveTo>
                <a:lnTo>
                  <a:pt x="471614" y="943228"/>
                </a:lnTo>
                <a:lnTo>
                  <a:pt x="0" y="471614"/>
                </a:lnTo>
                <a:lnTo>
                  <a:pt x="471614" y="1"/>
                </a:lnTo>
                <a:lnTo>
                  <a:pt x="9140968" y="1"/>
                </a:lnTo>
                <a:lnTo>
                  <a:pt x="9140968" y="943228"/>
                </a:lnTo>
                <a:close/>
              </a:path>
            </a:pathLst>
          </a:custGeom>
          <a:solidFill>
            <a:srgbClr val="FF99FF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651616" tIns="106661" rIns="199097" bIns="106657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44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1559481"/>
            <a:ext cx="2949261" cy="2185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788" y="1167939"/>
            <a:ext cx="2949261" cy="2185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049" y="1188393"/>
            <a:ext cx="76504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98237" y="810739"/>
            <a:ext cx="76504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243" y="209349"/>
            <a:ext cx="2949261" cy="2185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1699" y="5"/>
            <a:ext cx="427838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3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08608" y="3538414"/>
            <a:ext cx="6096000" cy="2062087"/>
          </a:xfrm>
          <a:prstGeom prst="rect">
            <a:avLst/>
          </a:prstGeom>
        </p:spPr>
        <p:txBody>
          <a:bodyPr lIns="91422" tIns="45712" rIns="91422" bIns="45712">
            <a:spAutoFit/>
          </a:bodyPr>
          <a:lstStyle/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</p:txBody>
      </p:sp>
      <p:sp>
        <p:nvSpPr>
          <p:cNvPr id="7" name="Freeform 6"/>
          <p:cNvSpPr/>
          <p:nvPr/>
        </p:nvSpPr>
        <p:spPr>
          <a:xfrm>
            <a:off x="1725775" y="2296107"/>
            <a:ext cx="8615967" cy="977900"/>
          </a:xfrm>
          <a:custGeom>
            <a:avLst/>
            <a:gdLst>
              <a:gd name="connsiteX0" fmla="*/ 0 w 9140968"/>
              <a:gd name="connsiteY0" fmla="*/ 0 h 943229"/>
              <a:gd name="connsiteX1" fmla="*/ 8669354 w 9140968"/>
              <a:gd name="connsiteY1" fmla="*/ 0 h 943229"/>
              <a:gd name="connsiteX2" fmla="*/ 9140968 w 9140968"/>
              <a:gd name="connsiteY2" fmla="*/ 471615 h 943229"/>
              <a:gd name="connsiteX3" fmla="*/ 8669354 w 9140968"/>
              <a:gd name="connsiteY3" fmla="*/ 943229 h 943229"/>
              <a:gd name="connsiteX4" fmla="*/ 0 w 9140968"/>
              <a:gd name="connsiteY4" fmla="*/ 943229 h 943229"/>
              <a:gd name="connsiteX5" fmla="*/ 0 w 9140968"/>
              <a:gd name="connsiteY5" fmla="*/ 0 h 94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943229">
                <a:moveTo>
                  <a:pt x="9140968" y="943228"/>
                </a:moveTo>
                <a:lnTo>
                  <a:pt x="471614" y="943228"/>
                </a:lnTo>
                <a:lnTo>
                  <a:pt x="0" y="471614"/>
                </a:lnTo>
                <a:lnTo>
                  <a:pt x="471614" y="1"/>
                </a:lnTo>
                <a:lnTo>
                  <a:pt x="9140968" y="1"/>
                </a:lnTo>
                <a:lnTo>
                  <a:pt x="9140968" y="943228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651616" tIns="106661" rIns="199097" bIns="106661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44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khổ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90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1" y="1559481"/>
            <a:ext cx="2949261" cy="2185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11049" y="1188393"/>
            <a:ext cx="765043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779" y="5721"/>
            <a:ext cx="2949261" cy="2185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3374" y="-136783"/>
            <a:ext cx="1120065" cy="1015647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4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1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2710079" y="1589911"/>
            <a:ext cx="6291580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</a:t>
            </a:r>
            <a:r>
              <a:rPr lang="en-US" alt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on trâu đen lông mượt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743924" y="2072307"/>
            <a:ext cx="1249045" cy="769425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  <a:sym typeface="+mn-ea"/>
              </a:rPr>
              <a:t>(Trích)</a:t>
            </a:r>
            <a:r>
              <a:rPr lang="vi-VN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522094" y="2729309"/>
            <a:ext cx="4462780" cy="3970302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Con trâu đen lông mượt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Cái sừng nó vênh vênh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Nó cao lớn lênh khênh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Chân đi như đập đất.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ăn cỏ mật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Hay là ăn cỏ gà?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Đừng ăn lúa đồng ta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(Lúa của mẹ của cha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Phải cấy cày vất vả).</a:t>
            </a:r>
          </a:p>
        </p:txBody>
      </p:sp>
      <p:sp>
        <p:nvSpPr>
          <p:cNvPr id="10" name="TextBox 6"/>
          <p:cNvSpPr txBox="1"/>
          <p:nvPr/>
        </p:nvSpPr>
        <p:spPr>
          <a:xfrm>
            <a:off x="6499070" y="2739910"/>
            <a:ext cx="5279391" cy="4252595"/>
          </a:xfrm>
          <a:prstGeom prst="rect">
            <a:avLst/>
          </a:prstGeom>
          <a:noFill/>
        </p:spPr>
        <p:txBody>
          <a:bodyPr wrap="square" lIns="91422" tIns="45712" rIns="91422" bIns="45712" rtlCol="0">
            <a:noAutofit/>
          </a:bodyPr>
          <a:lstStyle/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ơi, uống nước nhá?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Đây rồi nước mương trong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Trời hồng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ánh Mặt Trăng tỏ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Bờ mương xanh mướt cỏ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Của trâu đấy, tha hồ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Trâu cứ chén cho no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Ngày mai cày cho khoẻ.</a:t>
            </a:r>
          </a:p>
          <a:p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TRẦN ĐĂNG KHOA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367970" y="528261"/>
            <a:ext cx="5436633" cy="924560"/>
          </a:xfrm>
          <a:custGeom>
            <a:avLst/>
            <a:gdLst>
              <a:gd name="connsiteX0" fmla="*/ 0 w 9140968"/>
              <a:gd name="connsiteY0" fmla="*/ 0 h 1181338"/>
              <a:gd name="connsiteX1" fmla="*/ 8550299 w 9140968"/>
              <a:gd name="connsiteY1" fmla="*/ 0 h 1181338"/>
              <a:gd name="connsiteX2" fmla="*/ 9140968 w 9140968"/>
              <a:gd name="connsiteY2" fmla="*/ 590669 h 1181338"/>
              <a:gd name="connsiteX3" fmla="*/ 8550299 w 9140968"/>
              <a:gd name="connsiteY3" fmla="*/ 1181338 h 1181338"/>
              <a:gd name="connsiteX4" fmla="*/ 0 w 9140968"/>
              <a:gd name="connsiteY4" fmla="*/ 1181338 h 1181338"/>
              <a:gd name="connsiteX5" fmla="*/ 0 w 9140968"/>
              <a:gd name="connsiteY5" fmla="*/ 0 h 118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0968" h="1181338">
                <a:moveTo>
                  <a:pt x="9140968" y="1181337"/>
                </a:moveTo>
                <a:lnTo>
                  <a:pt x="590669" y="1181337"/>
                </a:lnTo>
                <a:lnTo>
                  <a:pt x="0" y="590669"/>
                </a:lnTo>
                <a:lnTo>
                  <a:pt x="590669" y="1"/>
                </a:lnTo>
                <a:lnTo>
                  <a:pt x="9140968" y="1"/>
                </a:lnTo>
                <a:lnTo>
                  <a:pt x="9140968" y="1181337"/>
                </a:lnTo>
                <a:close/>
              </a:path>
            </a:pathLst>
          </a:custGeom>
          <a:solidFill>
            <a:srgbClr val="99FF99"/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711131" tIns="106661" rIns="199097" bIns="106657" spcCol="127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4435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4393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638300" y="189756"/>
            <a:ext cx="8915400" cy="3627203"/>
          </a:xfrm>
          <a:prstGeom prst="ellipse">
            <a:avLst/>
          </a:prstGeom>
          <a:solidFill>
            <a:srgbClr val="00FF00"/>
          </a:solidFill>
          <a:ln w="76200" cmpd="tri">
            <a:solidFill>
              <a:srgbClr val="FF0000"/>
            </a:solidFill>
            <a:round/>
          </a:ln>
        </p:spPr>
        <p:txBody>
          <a:bodyPr wrap="none" lIns="91422" tIns="45712" rIns="91422" bIns="4571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665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5603" name="Picture 1325" descr="BD20530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5" y="51956"/>
            <a:ext cx="3505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25" descr="BD20530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395636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325" descr="BD20530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93" y="2185556"/>
            <a:ext cx="2057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325" descr="BD20530_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6868"/>
            <a:ext cx="2057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18131" y="932264"/>
            <a:ext cx="8014660" cy="2262142"/>
          </a:xfrm>
          <a:prstGeom prst="rect">
            <a:avLst/>
          </a:prstGeom>
          <a:noFill/>
        </p:spPr>
        <p:txBody>
          <a:bodyPr wrap="square" lIns="91422" tIns="45712" rIns="91422" bIns="45712">
            <a:spAutoFit/>
          </a:bodyPr>
          <a:lstStyle/>
          <a:p>
            <a:pPr algn="ctr" defTabSz="6856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700" b="1" kern="1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Chúc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700" b="1" kern="1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sức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700" b="1" kern="1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khỏe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700" b="1" kern="1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quý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700" b="1" kern="1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700" b="1" kern="10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cô</a:t>
            </a:r>
            <a:endParaRPr lang="en-US" sz="4700" b="1" kern="1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 defTabSz="6856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Chúc c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á</a:t>
            </a:r>
            <a:r>
              <a:rPr lang="vi-VN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c em ch</a:t>
            </a:r>
            <a:r>
              <a:rPr lang="en-US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ă</a:t>
            </a:r>
            <a:r>
              <a:rPr lang="vi-VN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m ngoan, học </a:t>
            </a:r>
            <a:r>
              <a:rPr lang="en-US" altLang="vi-VN" sz="4700" b="1" kern="1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/>
                <a:cs typeface="Times New Roman" panose="02020603050405020304"/>
              </a:rPr>
              <a:t>tốt</a:t>
            </a:r>
          </a:p>
        </p:txBody>
      </p:sp>
      <p:pic>
        <p:nvPicPr>
          <p:cNvPr id="25608" name="Picture 9" descr="C:\Users\Dell\Desktop\hinh-nen-dong-hoa-la-dep-1-219_10433484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25636" y="3771779"/>
            <a:ext cx="4343400" cy="318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531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8105" y="543787"/>
            <a:ext cx="10844011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nở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0348" y="1325892"/>
            <a:ext cx="9457385" cy="10772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ấp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2876" y="2664430"/>
            <a:ext cx="9259123" cy="10772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pPr algn="just"/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thay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nhau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ấp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trứng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con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bố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chim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mẹ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mớm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sữa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chứa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diều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nuôi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con.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430348" y="2664430"/>
            <a:ext cx="639556" cy="647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360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562" r="10972" b="2347"/>
          <a:stretch>
            <a:fillRect/>
          </a:stretch>
        </p:blipFill>
        <p:spPr>
          <a:xfrm>
            <a:off x="-18844" y="107022"/>
            <a:ext cx="1363075" cy="15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49221" y="754657"/>
            <a:ext cx="8562500" cy="584759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2: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ta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bồ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đưa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  <a:sym typeface="+mn-ea"/>
              </a:rPr>
              <a:t>thư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+mn-ea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6069" y="1446703"/>
            <a:ext cx="11861441" cy="584759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          A.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bồ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rất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minh, bay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xa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đến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cũng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nhớ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đường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về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</p:txBody>
      </p:sp>
      <p:sp>
        <p:nvSpPr>
          <p:cNvPr id="14" name="Oval 13"/>
          <p:cNvSpPr/>
          <p:nvPr/>
        </p:nvSpPr>
        <p:spPr>
          <a:xfrm>
            <a:off x="1188743" y="1446703"/>
            <a:ext cx="639556" cy="6472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2" rIns="91422" bIns="45712" rtlCol="0" anchor="ctr"/>
          <a:lstStyle/>
          <a:p>
            <a:pPr algn="ctr"/>
            <a:endParaRPr lang="en-US" sz="3600"/>
          </a:p>
        </p:txBody>
      </p:sp>
      <p:sp>
        <p:nvSpPr>
          <p:cNvPr id="4" name="Rectangle 3"/>
          <p:cNvSpPr/>
          <p:nvPr/>
        </p:nvSpPr>
        <p:spPr>
          <a:xfrm>
            <a:off x="1349219" y="2194591"/>
            <a:ext cx="9197290" cy="584759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bồ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khả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năng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bay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cao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không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bỏ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nhiệm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vụ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562" r="10972" b="2347"/>
          <a:stretch>
            <a:fillRect/>
          </a:stretch>
        </p:blipFill>
        <p:spPr>
          <a:xfrm>
            <a:off x="32893" y="0"/>
            <a:ext cx="1363075" cy="15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2891" y="604379"/>
            <a:ext cx="10270312" cy="1077202"/>
          </a:xfrm>
          <a:prstGeom prst="rect">
            <a:avLst/>
          </a:prstGeom>
        </p:spPr>
        <p:txBody>
          <a:bodyPr wrap="square" lIns="91422" tIns="45712" rIns="91422" bIns="45712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 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5026" y="1325898"/>
            <a:ext cx="4248243" cy="584759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Bồ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minh.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032638" y="2105617"/>
            <a:ext cx="2932177" cy="584759"/>
          </a:xfrm>
          <a:prstGeom prst="rect">
            <a:avLst/>
          </a:prstGeom>
        </p:spPr>
        <p:txBody>
          <a:bodyPr wrap="none" lIns="91422" tIns="45712" rIns="91422" bIns="45712">
            <a:spAutoFit/>
          </a:bodyPr>
          <a:lstStyle/>
          <a:p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Bồ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câu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562" r="10972" b="2347"/>
          <a:stretch>
            <a:fillRect/>
          </a:stretch>
        </p:blipFill>
        <p:spPr>
          <a:xfrm>
            <a:off x="116885" y="162014"/>
            <a:ext cx="1363075" cy="153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68" r="4636" b="26069"/>
          <a:stretch>
            <a:fillRect/>
          </a:stretch>
        </p:blipFill>
        <p:spPr>
          <a:xfrm>
            <a:off x="3042920" y="4344926"/>
            <a:ext cx="2077720" cy="9761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68" r="4636" b="26069"/>
          <a:stretch>
            <a:fillRect/>
          </a:stretch>
        </p:blipFill>
        <p:spPr>
          <a:xfrm>
            <a:off x="5494805" y="4996121"/>
            <a:ext cx="2061235" cy="976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3" t="27568" r="4636" b="26069"/>
          <a:stretch>
            <a:fillRect/>
          </a:stretch>
        </p:blipFill>
        <p:spPr>
          <a:xfrm>
            <a:off x="8000649" y="4507935"/>
            <a:ext cx="2061235" cy="976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9562" r="10972" b="2347"/>
          <a:stretch>
            <a:fillRect/>
          </a:stretch>
        </p:blipFill>
        <p:spPr>
          <a:xfrm>
            <a:off x="10198948" y="3199161"/>
            <a:ext cx="1363345" cy="1828229"/>
          </a:xfrm>
          <a:prstGeom prst="rect">
            <a:avLst/>
          </a:prstGeom>
        </p:spPr>
      </p:pic>
      <p:pic>
        <p:nvPicPr>
          <p:cNvPr id="9" name="Chú ếch con KARAOKE Nhạc thiếu nhi tuyển chọn HD 720p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8421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655434" y="1217485"/>
            <a:ext cx="609505" cy="548555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>
            <a:off x="2921001" y="3794762"/>
            <a:ext cx="2446867" cy="1602486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noAutofit/>
          </a:bodyPr>
          <a:lstStyle/>
          <a:p>
            <a:pPr algn="ctr" defTabSz="1172215"/>
            <a:endParaRPr lang="en-US" sz="36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72215"/>
            <a:r>
              <a:rPr lang="en-US" sz="4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5181601" y="4507992"/>
            <a:ext cx="2446867" cy="1440180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noAutofit/>
          </a:bodyPr>
          <a:lstStyle/>
          <a:p>
            <a:pPr algn="ctr" defTabSz="1172215"/>
            <a:endParaRPr lang="en-US" sz="36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72215"/>
            <a:r>
              <a:rPr lang="en-US" sz="4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TextBox 4"/>
          <p:cNvSpPr txBox="1"/>
          <p:nvPr/>
        </p:nvSpPr>
        <p:spPr>
          <a:xfrm>
            <a:off x="7752081" y="4113276"/>
            <a:ext cx="2446867" cy="1440180"/>
          </a:xfrm>
          <a:prstGeom prst="rect">
            <a:avLst/>
          </a:prstGeom>
          <a:noFill/>
        </p:spPr>
        <p:txBody>
          <a:bodyPr wrap="square" lIns="117217" tIns="58608" rIns="117217" bIns="58608" rtlCol="0">
            <a:noAutofit/>
          </a:bodyPr>
          <a:lstStyle/>
          <a:p>
            <a:pPr algn="ctr" defTabSz="1172215"/>
            <a:endParaRPr lang="en-US" sz="3600" dirty="0" err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172215"/>
            <a:r>
              <a:rPr lang="en-US" sz="4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75750" y="1008916"/>
            <a:ext cx="4621151" cy="1754310"/>
          </a:xfrm>
          <a:prstGeom prst="rect">
            <a:avLst/>
          </a:prstGeom>
          <a:noFill/>
        </p:spPr>
        <p:txBody>
          <a:bodyPr wrap="square" lIns="91422" tIns="45712" rIns="91422" bIns="45712" rtlCol="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ẾCH QUA BỜ</a:t>
            </a:r>
          </a:p>
        </p:txBody>
      </p:sp>
    </p:spTree>
    <p:extLst>
      <p:ext uri="{BB962C8B-B14F-4D97-AF65-F5344CB8AC3E}">
        <p14:creationId xmlns:p14="http://schemas.microsoft.com/office/powerpoint/2010/main" val="11307012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ounded Rectangle 29"/>
          <p:cNvSpPr>
            <a:spLocks noChangeArrowheads="1"/>
          </p:cNvSpPr>
          <p:nvPr/>
        </p:nvSpPr>
        <p:spPr bwMode="auto">
          <a:xfrm>
            <a:off x="6311868" y="4416271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ounded Rectangle 29"/>
          <p:cNvSpPr>
            <a:spLocks noChangeArrowheads="1"/>
          </p:cNvSpPr>
          <p:nvPr/>
        </p:nvSpPr>
        <p:spPr bwMode="auto">
          <a:xfrm>
            <a:off x="6438848" y="4543252"/>
            <a:ext cx="482525" cy="38094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2" tIns="45712" rIns="91422" bIns="45712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2554849" y="476712"/>
            <a:ext cx="7356913" cy="849180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077" name="Picture 15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788" y="-61367"/>
            <a:ext cx="1593603" cy="161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6" descr="b3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1618" y="537"/>
            <a:ext cx="1757089" cy="176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WordArt 13"/>
          <p:cNvSpPr>
            <a:spLocks noChangeArrowheads="1" noChangeShapeType="1" noTextEdit="1"/>
          </p:cNvSpPr>
          <p:nvPr/>
        </p:nvSpPr>
        <p:spPr bwMode="auto">
          <a:xfrm>
            <a:off x="3911943" y="3479795"/>
            <a:ext cx="3786972" cy="550672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b="1" kern="10" dirty="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2" name="WordArt 14"/>
          <p:cNvSpPr>
            <a:spLocks noChangeArrowheads="1" noChangeShapeType="1" noTextEdit="1"/>
          </p:cNvSpPr>
          <p:nvPr/>
        </p:nvSpPr>
        <p:spPr bwMode="auto">
          <a:xfrm>
            <a:off x="2032642" y="5105138"/>
            <a:ext cx="7852031" cy="1381121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endParaRPr lang="en-US" sz="100" b="1" kern="10">
              <a:ln w="9525">
                <a:round/>
              </a:ln>
              <a:solidFill>
                <a:srgbClr val="FF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083" name="WordArt 13"/>
          <p:cNvSpPr>
            <a:spLocks noChangeArrowheads="1" noChangeShapeType="1" noTextEdit="1"/>
          </p:cNvSpPr>
          <p:nvPr/>
        </p:nvSpPr>
        <p:spPr bwMode="auto">
          <a:xfrm>
            <a:off x="2946895" y="5257514"/>
            <a:ext cx="6503924" cy="424114"/>
          </a:xfrm>
          <a:prstGeom prst="rect">
            <a:avLst/>
          </a:prstGeom>
        </p:spPr>
        <p:txBody>
          <a:bodyPr wrap="none" lIns="91422" tIns="45712" rIns="91422" bIns="4571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000" b="1" kern="10">
              <a:ln w="12700">
                <a:solidFill>
                  <a:srgbClr val="0000FF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4" name="TextBox 1"/>
          <p:cNvSpPr txBox="1">
            <a:spLocks noChangeArrowheads="1"/>
          </p:cNvSpPr>
          <p:nvPr/>
        </p:nvSpPr>
        <p:spPr bwMode="auto">
          <a:xfrm>
            <a:off x="3210483" y="228889"/>
            <a:ext cx="6171236" cy="64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85" name="TextBox 12"/>
          <p:cNvSpPr txBox="1">
            <a:spLocks noChangeArrowheads="1"/>
          </p:cNvSpPr>
          <p:nvPr/>
        </p:nvSpPr>
        <p:spPr bwMode="auto">
          <a:xfrm>
            <a:off x="959" y="637"/>
            <a:ext cx="12190095" cy="15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2" rIns="91422" bIns="45712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anose="02020603050405020304" pitchFamily="18" charset="0"/>
                <a:sym typeface="+mn-ea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+mn-ea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+mn-ea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+mn-ea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+mn-ea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+mn-ea"/>
              </a:rPr>
              <a:t> 15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+mn-ea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+mn-ea"/>
              </a:rPr>
              <a:t> 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+mn-ea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+mn-ea"/>
              </a:rPr>
              <a:t> 2024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  <a:sym typeface="+mn-ea"/>
              </a:rPr>
              <a:t>Tiếng việt </a:t>
            </a:r>
            <a:endParaRPr lang="en-US" sz="36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" y="0"/>
            <a:ext cx="12056745" cy="5525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2823" y="5568521"/>
            <a:ext cx="10051415" cy="626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22" tIns="45712" rIns="91422" bIns="45712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những vật nuôi nào trong bức tranh?</a:t>
            </a:r>
          </a:p>
        </p:txBody>
      </p:sp>
      <p:sp>
        <p:nvSpPr>
          <p:cNvPr id="2" name="Rectangle 4"/>
          <p:cNvSpPr/>
          <p:nvPr/>
        </p:nvSpPr>
        <p:spPr>
          <a:xfrm>
            <a:off x="618189" y="6149948"/>
            <a:ext cx="8001787" cy="626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lIns="91422" tIns="45712" rIns="91422" bIns="45712">
            <a:no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bạn nhỏ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98983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5" grpId="1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611664737,C:\Users\Dell\Desktop\2 BONG CUC TRANG - Copy\Media.ppcx"/>
  <p:tag name="GENSWF_ADVANCE_TIME" val="5.000"/>
  <p:tag name="ISPRING_CUSTOM_TIMING_USED" val="1"/>
  <p:tag name="ISPRING_SLIDE_ID_2" val="{54D02A46-2559-4F4E-8C78-91FFD3C62593}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1473</Words>
  <Application>Microsoft Office PowerPoint</Application>
  <PresentationFormat>Custom</PresentationFormat>
  <Paragraphs>305</Paragraphs>
  <Slides>35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2_Office Theme</vt:lpstr>
      <vt:lpstr>3_Office Theme</vt:lpstr>
      <vt:lpstr>1_Office Theme</vt:lpstr>
      <vt:lpstr>4_Office Theme</vt:lpstr>
      <vt:lpstr>5_Office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Nhàn Đỗ</dc:creator>
  <cp:lastModifiedBy>HTC</cp:lastModifiedBy>
  <cp:revision>62</cp:revision>
  <dcterms:created xsi:type="dcterms:W3CDTF">2021-12-17T08:05:00Z</dcterms:created>
  <dcterms:modified xsi:type="dcterms:W3CDTF">2024-03-27T06:51:02Z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9AC8549054654E30B90933063C46EA4E_12</vt:lpwstr>
  </property>
  <property fmtid="{D5CDD505-2E9C-101B-9397-08002B2CF9AE}" pid="3" name="KSOProductBuildVer">
    <vt:lpwstr>1033-12.2.0.13359</vt:lpwstr>
  </property>
</Properties>
</file>