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86" r:id="rId3"/>
    <p:sldId id="287" r:id="rId4"/>
    <p:sldId id="288" r:id="rId5"/>
    <p:sldId id="273" r:id="rId6"/>
    <p:sldId id="289" r:id="rId7"/>
    <p:sldId id="291" r:id="rId8"/>
    <p:sldId id="290" r:id="rId9"/>
    <p:sldId id="278" r:id="rId10"/>
    <p:sldId id="277" r:id="rId11"/>
    <p:sldId id="292" r:id="rId12"/>
    <p:sldId id="294" r:id="rId13"/>
    <p:sldId id="283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4B0"/>
    <a:srgbClr val="E54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1614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460BD-29B6-414D-BBB7-8AB4D11518F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0F8A9-B027-4FD3-A7C3-A7F31CCB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4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F21B-EF48-4750-9238-42F0A5663A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F21B-EF48-4750-9238-42F0A5663A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612-9817-436C-AA37-CE1C221A6C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8B8A-387C-49B3-824E-EB1D90FB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5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612-9817-436C-AA37-CE1C221A6C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8B8A-387C-49B3-824E-EB1D90FB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8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612-9817-436C-AA37-CE1C221A6C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8B8A-387C-49B3-824E-EB1D90FB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8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612-9817-436C-AA37-CE1C221A6C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8B8A-387C-49B3-824E-EB1D90FB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8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612-9817-436C-AA37-CE1C221A6C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8B8A-387C-49B3-824E-EB1D90FB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612-9817-436C-AA37-CE1C221A6C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8B8A-387C-49B3-824E-EB1D90FB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0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612-9817-436C-AA37-CE1C221A6C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8B8A-387C-49B3-824E-EB1D90FB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6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612-9817-436C-AA37-CE1C221A6C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8B8A-387C-49B3-824E-EB1D90FB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2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612-9817-436C-AA37-CE1C221A6C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8B8A-387C-49B3-824E-EB1D90FB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6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612-9817-436C-AA37-CE1C221A6C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8B8A-387C-49B3-824E-EB1D90FB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2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612-9817-436C-AA37-CE1C221A6C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8B8A-387C-49B3-824E-EB1D90FB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17612-9817-436C-AA37-CE1C221A6C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98B8A-387C-49B3-824E-EB1D90FB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2014"/>
            <a:ext cx="10363200" cy="1468437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2052" name="Picture 4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76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" y="-1588"/>
            <a:ext cx="12192000" cy="716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9"/>
          <p:cNvSpPr>
            <a:spLocks noChangeArrowheads="1" noChangeShapeType="1" noTextEdit="1"/>
          </p:cNvSpPr>
          <p:nvPr/>
        </p:nvSpPr>
        <p:spPr bwMode="auto">
          <a:xfrm>
            <a:off x="390769" y="1985108"/>
            <a:ext cx="11449539" cy="1710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</a:t>
            </a:r>
            <a:r>
              <a:rPr lang="en-US" sz="48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 THẦY CÔ ĐẾN VỚI TIẾT HỌC </a:t>
            </a:r>
            <a:endParaRPr lang="en-US" sz="4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1424" y="497096"/>
            <a:ext cx="9897319" cy="800215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4400" b="1" spc="67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THUẬN</a:t>
            </a:r>
            <a:endParaRPr lang="en-US" sz="4400" b="1" spc="67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3986" y="3733801"/>
            <a:ext cx="7454920" cy="1231102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>
              <a:defRPr/>
            </a:pPr>
            <a:r>
              <a:rPr lang="en-US" sz="72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7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7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4/2</a:t>
            </a:r>
            <a:endParaRPr lang="en-US" sz="7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7600" y="5359401"/>
            <a:ext cx="10668000" cy="862013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04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8795" cy="6692203"/>
          </a:xfrm>
          <a:prstGeom prst="rect">
            <a:avLst/>
          </a:prstGeom>
        </p:spPr>
      </p:pic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3682452" y="5532569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99" y="0"/>
            <a:ext cx="7978392" cy="5277029"/>
          </a:xfrm>
          <a:prstGeom prst="rect">
            <a:avLst/>
          </a:prstGeom>
        </p:spPr>
      </p:pic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3735988" y="5567900"/>
            <a:ext cx="3961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(1918-2000).</a:t>
            </a:r>
          </a:p>
        </p:txBody>
      </p:sp>
    </p:spTree>
    <p:extLst>
      <p:ext uri="{BB962C8B-B14F-4D97-AF65-F5344CB8AC3E}">
        <p14:creationId xmlns:p14="http://schemas.microsoft.com/office/powerpoint/2010/main" val="37944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76" y="133182"/>
            <a:ext cx="12474576" cy="6750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0494" y="2507552"/>
            <a:ext cx="9328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 cảnh biển đảo Việt Nam rất tươi đẹp. Chúng ta cần có ý thức giữ gìn, bảo vệ môi trường biển đảo quê hương.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2236" y="1381780"/>
            <a:ext cx="659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1230" y="3054960"/>
            <a:ext cx="10135437" cy="1655762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7219" y="21836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TRANH VẼ VỀ BIỂN ĐẢO VIỆT NAM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( TIẾT 2 )</a:t>
            </a:r>
          </a:p>
        </p:txBody>
      </p:sp>
    </p:spTree>
    <p:extLst>
      <p:ext uri="{BB962C8B-B14F-4D97-AF65-F5344CB8AC3E}">
        <p14:creationId xmlns:p14="http://schemas.microsoft.com/office/powerpoint/2010/main" val="39027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BLU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48567" y="3348567"/>
            <a:ext cx="6858000" cy="16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" name="Picture 8" descr="BLU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682567" y="3348567"/>
            <a:ext cx="6858000" cy="16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8" descr="BLU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12192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8" descr="BLU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697664"/>
            <a:ext cx="121920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0" name="WordArt 6"/>
          <p:cNvSpPr>
            <a:spLocks noChangeArrowheads="1" noChangeShapeType="1"/>
          </p:cNvSpPr>
          <p:nvPr/>
        </p:nvSpPr>
        <p:spPr bwMode="auto">
          <a:xfrm>
            <a:off x="1422400" y="1524000"/>
            <a:ext cx="9448800" cy="480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583071"/>
              </a:avLst>
            </a:prstTxWarp>
          </a:bodyPr>
          <a:lstStyle/>
          <a:p>
            <a:pPr algn="ctr"/>
            <a:r>
              <a:rPr lang="vi-VN" sz="4000" kern="10" spc="-400">
                <a:solidFill>
                  <a:srgbClr val="FF3300"/>
                </a:solidFill>
                <a:effectLst>
                  <a:prstShdw prst="shdw17" dist="17961" dir="13500000">
                    <a:srgbClr val="991F00"/>
                  </a:prstShdw>
                </a:effectLst>
                <a:latin typeface="Times New Roman"/>
                <a:cs typeface="Times New Roman"/>
              </a:rPr>
              <a:t>CHÚC QUÝ THẦY CÔ NHIỀU SỨC KHỎE!</a:t>
            </a:r>
          </a:p>
          <a:p>
            <a:pPr algn="ctr"/>
            <a:r>
              <a:rPr lang="vi-VN" sz="4000" kern="10" spc="-400">
                <a:solidFill>
                  <a:srgbClr val="FF3300"/>
                </a:solidFill>
                <a:effectLst>
                  <a:prstShdw prst="shdw17" dist="17961" dir="13500000">
                    <a:srgbClr val="991F00"/>
                  </a:prstShdw>
                </a:effectLst>
                <a:latin typeface="Times New Roman"/>
                <a:cs typeface="Times New Roman"/>
              </a:rPr>
              <a:t>CHÚC  CÁC  EM  CHĂM  NGOAN !</a:t>
            </a:r>
            <a:endParaRPr lang="en-US" sz="4000" kern="10" spc="-400">
              <a:solidFill>
                <a:srgbClr val="FF3300"/>
              </a:solidFill>
              <a:effectLst>
                <a:prstShdw prst="shdw17" dist="17961" dir="13500000">
                  <a:srgbClr val="991F00"/>
                </a:prstShdw>
              </a:effectLst>
              <a:latin typeface="Times New Roman"/>
              <a:cs typeface="Times New Roman"/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264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051" y="228600"/>
            <a:ext cx="264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3" name="Picture 9" descr="Gio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1"/>
            <a:ext cx="6807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5181600" y="6477000"/>
            <a:ext cx="2336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9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425"/>
            <a:ext cx="12192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7" descr="Picture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1447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6781800" y="2165350"/>
            <a:ext cx="3124200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2" rIns="91425" bIns="4571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- Sách giáo khoa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- Giấy vẽ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- Bút chì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- Thước kẻ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- Tẩy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- Màu vẽ…….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5753100" y="16002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KIỂM TRA DỤNG CỤ HỌC TẬP</a:t>
            </a:r>
          </a:p>
        </p:txBody>
      </p:sp>
    </p:spTree>
    <p:extLst>
      <p:ext uri="{BB962C8B-B14F-4D97-AF65-F5344CB8AC3E}">
        <p14:creationId xmlns:p14="http://schemas.microsoft.com/office/powerpoint/2010/main" val="14821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1200" cy="5657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5000" y="1050388"/>
            <a:ext cx="5359400" cy="16338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" y="221064"/>
            <a:ext cx="10741688" cy="6410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9090" y="1455058"/>
            <a:ext cx="8350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1251576" y="78201"/>
            <a:ext cx="9279095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7784" y="1406770"/>
            <a:ext cx="10279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VẼ VỀ BIỂN ĐẢO VIỆT NAM 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( TIẾT 2 )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54" y="3071580"/>
            <a:ext cx="3348188" cy="2575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80" y="3064212"/>
            <a:ext cx="3629023" cy="25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7119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3387" y="451157"/>
            <a:ext cx="8778875" cy="37591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8841" y="1889292"/>
            <a:ext cx="10635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động:Trưng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8434" y="211910"/>
            <a:ext cx="731185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TRANH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VẼ VỀ BIỂN ĐẢO VIỆT NAM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(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TIẾT 2 )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544" y="2519513"/>
            <a:ext cx="92846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   + Chia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1200" cy="6813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6596" y="1600061"/>
            <a:ext cx="5359400" cy="16338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2618933"/>
            <a:ext cx="590012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49" y="86736"/>
            <a:ext cx="6092651" cy="56511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35192" y="5737885"/>
            <a:ext cx="4220964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321</Words>
  <Application>Microsoft Office PowerPoint</Application>
  <PresentationFormat>Custom</PresentationFormat>
  <Paragraphs>45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HTC</cp:lastModifiedBy>
  <cp:revision>53</cp:revision>
  <dcterms:created xsi:type="dcterms:W3CDTF">2023-11-16T07:18:38Z</dcterms:created>
  <dcterms:modified xsi:type="dcterms:W3CDTF">2024-03-27T03:26:22Z</dcterms:modified>
</cp:coreProperties>
</file>