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61A7-C23D-4635-A019-79F35AE9B98A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690-B962-48E8-A6F4-C7D8C7AA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61A7-C23D-4635-A019-79F35AE9B98A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690-B962-48E8-A6F4-C7D8C7AA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61A7-C23D-4635-A019-79F35AE9B98A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690-B962-48E8-A6F4-C7D8C7AA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">
  <p:cSld name="Fou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51000"/>
            <a:ext cx="3369881" cy="690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5724001" y="0"/>
            <a:ext cx="3420000" cy="685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/>
        </p:nvSpPr>
        <p:spPr>
          <a:xfrm rot="5400000">
            <a:off x="-706988" y="6219764"/>
            <a:ext cx="157980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" type="obj">
  <p:cSld name="Tw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0392"/>
            <a:ext cx="1959429" cy="3987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7132320" y="0"/>
            <a:ext cx="2011680" cy="409394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/>
        </p:nvSpPr>
        <p:spPr>
          <a:xfrm rot="5400000">
            <a:off x="-706988" y="6219764"/>
            <a:ext cx="157980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ven">
  <p:cSld name="Seve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132312" y="2764050"/>
            <a:ext cx="2011680" cy="4093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">
  <p:cSld name="Eigh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61A7-C23D-4635-A019-79F35AE9B98A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690-B962-48E8-A6F4-C7D8C7AA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61A7-C23D-4635-A019-79F35AE9B98A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690-B962-48E8-A6F4-C7D8C7AA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61A7-C23D-4635-A019-79F35AE9B98A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690-B962-48E8-A6F4-C7D8C7AA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61A7-C23D-4635-A019-79F35AE9B98A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690-B962-48E8-A6F4-C7D8C7AA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61A7-C23D-4635-A019-79F35AE9B98A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690-B962-48E8-A6F4-C7D8C7AA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61A7-C23D-4635-A019-79F35AE9B98A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690-B962-48E8-A6F4-C7D8C7AA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61A7-C23D-4635-A019-79F35AE9B98A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690-B962-48E8-A6F4-C7D8C7AA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61A7-C23D-4635-A019-79F35AE9B98A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690-B962-48E8-A6F4-C7D8C7AA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661A7-C23D-4635-A019-79F35AE9B98A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2690-B962-48E8-A6F4-C7D8C7AAF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767183"/>
              </p:ext>
            </p:extLst>
          </p:nvPr>
        </p:nvGraphicFramePr>
        <p:xfrm>
          <a:off x="396734" y="755118"/>
          <a:ext cx="8385339" cy="4882979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623538"/>
                <a:gridCol w="6761801"/>
              </a:tblGrid>
              <a:tr h="60995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LỆNH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HÀNH ĐỘNG CỦA RÙA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</a:tr>
              <a:tr h="61107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FD 100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</a:tr>
              <a:tr h="60995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BK 50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</a:tr>
              <a:tr h="61107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RT 90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</a:tr>
              <a:tr h="60995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LT 90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</a:tr>
              <a:tr h="60995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</a:tr>
              <a:tr h="61107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</a:tr>
              <a:tr h="60995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21" marR="77421" horzOverflow="overflow"/>
                </a:tc>
              </a:tr>
            </a:tbl>
          </a:graphicData>
        </a:graphic>
      </p:graphicFrame>
      <p:sp>
        <p:nvSpPr>
          <p:cNvPr id="3" name="Text Box 108"/>
          <p:cNvSpPr txBox="1">
            <a:spLocks noChangeArrowheads="1"/>
          </p:cNvSpPr>
          <p:nvPr/>
        </p:nvSpPr>
        <p:spPr bwMode="auto">
          <a:xfrm>
            <a:off x="1898931" y="1420702"/>
            <a:ext cx="445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tiến lên 100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09"/>
          <p:cNvSpPr txBox="1">
            <a:spLocks noChangeArrowheads="1"/>
          </p:cNvSpPr>
          <p:nvPr/>
        </p:nvSpPr>
        <p:spPr bwMode="auto">
          <a:xfrm>
            <a:off x="1898931" y="2032233"/>
            <a:ext cx="3612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lùi lại 50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10"/>
          <p:cNvSpPr txBox="1">
            <a:spLocks noChangeArrowheads="1"/>
          </p:cNvSpPr>
          <p:nvPr/>
        </p:nvSpPr>
        <p:spPr bwMode="auto">
          <a:xfrm>
            <a:off x="1894837" y="2578768"/>
            <a:ext cx="4322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quay phải 90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1"/>
          <p:cNvSpPr txBox="1">
            <a:spLocks noChangeArrowheads="1"/>
          </p:cNvSpPr>
          <p:nvPr/>
        </p:nvSpPr>
        <p:spPr bwMode="auto">
          <a:xfrm>
            <a:off x="1894836" y="3223118"/>
            <a:ext cx="4580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quay trái 90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2"/>
          <p:cNvSpPr txBox="1">
            <a:spLocks noChangeArrowheads="1"/>
          </p:cNvSpPr>
          <p:nvPr/>
        </p:nvSpPr>
        <p:spPr bwMode="auto">
          <a:xfrm>
            <a:off x="1894837" y="3866192"/>
            <a:ext cx="4903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Nhấc bút, Rùa không vẽ nữa.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4"/>
          <p:cNvSpPr txBox="1">
            <a:spLocks noChangeArrowheads="1"/>
          </p:cNvSpPr>
          <p:nvPr/>
        </p:nvSpPr>
        <p:spPr bwMode="auto">
          <a:xfrm>
            <a:off x="1894837" y="4486764"/>
            <a:ext cx="4658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 bút, Rùa tiếp tục vẽ.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15"/>
          <p:cNvSpPr txBox="1">
            <a:spLocks noChangeArrowheads="1"/>
          </p:cNvSpPr>
          <p:nvPr/>
        </p:nvSpPr>
        <p:spPr bwMode="auto">
          <a:xfrm>
            <a:off x="1894837" y="5107336"/>
            <a:ext cx="7477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bộ sân chơi, Rùa về 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xuất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204" y="124237"/>
            <a:ext cx="428194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Nhắc lại các lệnh của Logo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02636" y="1364776"/>
            <a:ext cx="11556" cy="5483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8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80677" y="144849"/>
            <a:ext cx="24516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100 RT 90</a:t>
            </a:r>
          </a:p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100 RT 90</a:t>
            </a:r>
          </a:p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100 RT 90</a:t>
            </a:r>
          </a:p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100 RT 90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4195308" y="345053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066273" y="859403"/>
            <a:ext cx="258070" cy="1143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 flipV="1">
            <a:off x="4195307" y="345053"/>
            <a:ext cx="709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4904999" y="345053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 flipV="1">
            <a:off x="4195307" y="973703"/>
            <a:ext cx="709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/>
          </a:p>
        </p:txBody>
      </p:sp>
      <p:sp>
        <p:nvSpPr>
          <p:cNvPr id="20" name="AutoShape 20"/>
          <p:cNvSpPr>
            <a:spLocks/>
          </p:cNvSpPr>
          <p:nvPr/>
        </p:nvSpPr>
        <p:spPr bwMode="auto">
          <a:xfrm>
            <a:off x="1451642" y="297068"/>
            <a:ext cx="129035" cy="2286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1" name="AutoShape 21"/>
          <p:cNvSpPr>
            <a:spLocks/>
          </p:cNvSpPr>
          <p:nvPr/>
        </p:nvSpPr>
        <p:spPr bwMode="auto">
          <a:xfrm>
            <a:off x="1391377" y="726475"/>
            <a:ext cx="193552" cy="2286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2" name="AutoShape 22"/>
          <p:cNvSpPr>
            <a:spLocks/>
          </p:cNvSpPr>
          <p:nvPr/>
        </p:nvSpPr>
        <p:spPr bwMode="auto">
          <a:xfrm>
            <a:off x="1423636" y="1135528"/>
            <a:ext cx="129035" cy="2286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3" name="AutoShape 23"/>
          <p:cNvSpPr>
            <a:spLocks/>
          </p:cNvSpPr>
          <p:nvPr/>
        </p:nvSpPr>
        <p:spPr bwMode="auto">
          <a:xfrm>
            <a:off x="1359119" y="1572064"/>
            <a:ext cx="193552" cy="2286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 rot="5400000">
            <a:off x="4145525" y="280536"/>
            <a:ext cx="228600" cy="12903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 flipV="1">
            <a:off x="4775964" y="345053"/>
            <a:ext cx="258070" cy="1143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 rot="16200000" flipH="1">
            <a:off x="4726182" y="909185"/>
            <a:ext cx="228600" cy="12903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4066273" y="859403"/>
            <a:ext cx="258070" cy="1143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934158" y="2551559"/>
            <a:ext cx="47972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  [   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]</a:t>
            </a:r>
            <a:endParaRPr lang="en-US" altLang="vi-VN" sz="28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2611610" y="2499850"/>
            <a:ext cx="2291714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94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100 RT 90</a:t>
            </a:r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2005992" y="2628541"/>
            <a:ext cx="288985" cy="4000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solidFill>
                  <a:srgbClr val="F94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884426" y="3254671"/>
            <a:ext cx="47097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 n  [                         </a:t>
            </a:r>
            <a:r>
              <a:rPr lang="en-US" altLang="vi-VN" sz="28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] </a:t>
            </a:r>
            <a:endParaRPr lang="en-US" altLang="vi-VN" sz="2800" b="1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448974" y="3270905"/>
            <a:ext cx="28387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94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100 RT 360/ </a:t>
            </a:r>
            <a:r>
              <a:rPr lang="en-US" altLang="vi-VN" sz="28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628634" y="3412141"/>
            <a:ext cx="193552" cy="287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solidFill>
                  <a:srgbClr val="F94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1907872" y="3323399"/>
            <a:ext cx="387104" cy="4000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solidFill>
                  <a:srgbClr val="F94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Rectangle 49"/>
          <p:cNvSpPr>
            <a:spLocks noChangeArrowheads="1"/>
          </p:cNvSpPr>
          <p:nvPr/>
        </p:nvSpPr>
        <p:spPr bwMode="auto">
          <a:xfrm>
            <a:off x="639798" y="4823423"/>
            <a:ext cx="6836519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]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639798" y="4391025"/>
            <a:ext cx="5914096" cy="522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vi-VN" sz="28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Rectangle 47"/>
          <p:cNvSpPr>
            <a:spLocks noChangeArrowheads="1"/>
          </p:cNvSpPr>
          <p:nvPr/>
        </p:nvSpPr>
        <p:spPr bwMode="auto">
          <a:xfrm>
            <a:off x="195756" y="3908428"/>
            <a:ext cx="8582060" cy="13849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 chia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(360/n 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84427" y="3818063"/>
            <a:ext cx="55581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[FD 100 RT 90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 10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vi-VN" sz="2800" dirty="0">
              <a:latin typeface="Georgia" panose="02040502050405020303" pitchFamily="18" charset="0"/>
            </a:endParaRPr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195755" y="4572282"/>
            <a:ext cx="8290583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 10 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altLang="vi-VN" sz="28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11 L 0 -0.12208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3.23699E-6 L 0.09167 3.23699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1 L 3.33333E-6 0.12208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2.31214E-6 L -0.09166 2.31214E-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470301"/>
              </p:ext>
            </p:extLst>
          </p:nvPr>
        </p:nvGraphicFramePr>
        <p:xfrm>
          <a:off x="101109" y="0"/>
          <a:ext cx="8750296" cy="6634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970"/>
                <a:gridCol w="3182171"/>
                <a:gridCol w="2752812"/>
                <a:gridCol w="1141343"/>
              </a:tblGrid>
              <a:tr h="5186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120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120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……………...</a:t>
                      </a: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120]</a:t>
                      </a: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360/….]</a:t>
                      </a: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58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FD 50 RT 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 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….. ]</a:t>
                      </a: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 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360/......]</a:t>
                      </a: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86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FD 50 RT 72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</a:t>
                      </a: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  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...[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…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 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..…..../5]</a:t>
                      </a: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14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FD 50 RT 60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… 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.…]</a:t>
                      </a: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….. 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  .…./6]</a:t>
                      </a: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21" marR="77421"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42235" r="59061" b="50000"/>
          <a:stretch>
            <a:fillRect/>
          </a:stretch>
        </p:blipFill>
        <p:spPr bwMode="auto">
          <a:xfrm>
            <a:off x="7794548" y="666204"/>
            <a:ext cx="826683" cy="68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1" t="41476" r="58614" b="50000"/>
          <a:stretch>
            <a:fillRect/>
          </a:stretch>
        </p:blipFill>
        <p:spPr bwMode="auto">
          <a:xfrm>
            <a:off x="7794548" y="1861660"/>
            <a:ext cx="847899" cy="82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9" t="39677" r="56805" b="47867"/>
          <a:stretch>
            <a:fillRect/>
          </a:stretch>
        </p:blipFill>
        <p:spPr bwMode="auto">
          <a:xfrm>
            <a:off x="7794549" y="3166385"/>
            <a:ext cx="909940" cy="9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2" t="38245" r="55801" b="47073"/>
          <a:stretch>
            <a:fillRect/>
          </a:stretch>
        </p:blipFill>
        <p:spPr bwMode="auto">
          <a:xfrm>
            <a:off x="7794548" y="4858603"/>
            <a:ext cx="957081" cy="83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5730" y="1102863"/>
            <a:ext cx="1451550" cy="707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120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07358" y="893142"/>
            <a:ext cx="338554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23685" y="1861660"/>
            <a:ext cx="338554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39799" y="3580970"/>
            <a:ext cx="646331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72363" y="4753894"/>
            <a:ext cx="338554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93390" y="5144065"/>
            <a:ext cx="646331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85305" y="3166385"/>
            <a:ext cx="338554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72317" y="4738939"/>
            <a:ext cx="338554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28279" y="4753894"/>
            <a:ext cx="492443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69182" y="3171175"/>
            <a:ext cx="500290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76262" y="1796991"/>
            <a:ext cx="432279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7272" y="1841332"/>
            <a:ext cx="1527213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90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37272" y="2153482"/>
            <a:ext cx="1527213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90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7272" y="2465632"/>
            <a:ext cx="1527213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90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7689" y="3040332"/>
            <a:ext cx="1527213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72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4309" y="3426053"/>
            <a:ext cx="1527213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72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0983" y="3718793"/>
            <a:ext cx="1527213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72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4893" y="4040693"/>
            <a:ext cx="1527213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72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4893" y="4691202"/>
            <a:ext cx="1527213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60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7636" y="5015503"/>
            <a:ext cx="1527213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60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0983" y="5308243"/>
            <a:ext cx="1527213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60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94893" y="5605729"/>
            <a:ext cx="1527213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60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8804" y="5945260"/>
            <a:ext cx="1527213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60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098236" y="901852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669209" y="1132166"/>
            <a:ext cx="2701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= 360/n = 360/3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636158" y="838072"/>
            <a:ext cx="249148" cy="230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028630" y="901852"/>
            <a:ext cx="1392818" cy="35047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40629" y="5708353"/>
            <a:ext cx="418383" cy="297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6072364" y="5470205"/>
            <a:ext cx="77457" cy="2927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7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2" grpId="1"/>
      <p:bldP spid="33" grpId="0"/>
      <p:bldP spid="33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2"/>
          <p:cNvSpPr txBox="1">
            <a:spLocks noChangeArrowheads="1"/>
          </p:cNvSpPr>
          <p:nvPr/>
        </p:nvSpPr>
        <p:spPr bwMode="auto">
          <a:xfrm>
            <a:off x="183924" y="996903"/>
            <a:ext cx="5478203" cy="42288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4[FD 40 LT 90]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 100 RT 90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 100 LT 90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4[FD 40 RT 90 WAIT 10]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t="38216" r="59222" b="50005"/>
          <a:stretch>
            <a:fillRect/>
          </a:stretch>
        </p:blipFill>
        <p:spPr bwMode="auto">
          <a:xfrm>
            <a:off x="6070335" y="1361390"/>
            <a:ext cx="2827291" cy="228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2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3792840" y="298165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vi-VN" sz="2800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3792841" y="2863384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vi-VN" sz="2800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351029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sz="2800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762000" y="990600"/>
            <a:ext cx="703239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lệnh lặp có dạng: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&lt;Các lệnh lặp&gt;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1600200" y="2057400"/>
            <a:ext cx="5914096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trong câu lệnh chỉ số lần lặp.</a:t>
            </a: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676400" y="3962400"/>
            <a:ext cx="6592873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Giữa </a:t>
            </a:r>
            <a:r>
              <a:rPr lang="en-US" sz="2800" b="1" dirty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phải có dấu cách.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1752600" y="4800600"/>
            <a:ext cx="6592874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Cặp ngoặc phải là ngoặc vuông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 ]</a:t>
            </a: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1676400" y="2743200"/>
            <a:ext cx="717353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Phần trong ngoặc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[ ]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 ghi các lệnh được lặp lại.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491" y="325272"/>
            <a:ext cx="4109109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 lại câu lệnh lặp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7" name="Picture 3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4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5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6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1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3727450" y="571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TIN HỌC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2065338" y="1447800"/>
            <a:ext cx="4924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BÀI 1. NHỮNG GÌ EM ĐÃ BIẾT</a:t>
            </a: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990600" y="19050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A. HOẠT ĐỘNG THỰC HÀNH</a:t>
            </a:r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2017713" y="9144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Chủ đề 4 THẾ GIỚI LOGO</a:t>
            </a:r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304800" y="2373313"/>
            <a:ext cx="853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1. Vẽ đường đường đi của Rùa vào hình dưới đây theo sau. Biết rằng mỗi ô vuông trong hình có cạnh là 10 bước.</a:t>
            </a:r>
          </a:p>
        </p:txBody>
      </p:sp>
      <p:sp>
        <p:nvSpPr>
          <p:cNvPr id="6153" name="TextBox 6"/>
          <p:cNvSpPr txBox="1">
            <a:spLocks noChangeArrowheads="1"/>
          </p:cNvSpPr>
          <p:nvPr/>
        </p:nvSpPr>
        <p:spPr bwMode="auto">
          <a:xfrm>
            <a:off x="495300" y="3203575"/>
            <a:ext cx="39560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a) Các lệnh:</a:t>
            </a:r>
          </a:p>
          <a:p>
            <a:r>
              <a:rPr lang="en-US" sz="2800"/>
              <a:t>FD 40 RT 90</a:t>
            </a:r>
          </a:p>
          <a:p>
            <a:r>
              <a:rPr lang="en-US" sz="2800"/>
              <a:t>FD 40 RT 90</a:t>
            </a:r>
          </a:p>
          <a:p>
            <a:r>
              <a:rPr lang="en-US" sz="2800"/>
              <a:t>FD 40 RT 90</a:t>
            </a:r>
          </a:p>
          <a:p>
            <a:r>
              <a:rPr lang="en-US" sz="2800"/>
              <a:t>FD 40 RT 90</a:t>
            </a:r>
          </a:p>
        </p:txBody>
      </p:sp>
      <p:pic>
        <p:nvPicPr>
          <p:cNvPr id="6154" name="Picture 10"/>
          <p:cNvPicPr>
            <a:picLocks noChangeAspect="1"/>
          </p:cNvPicPr>
          <p:nvPr/>
        </p:nvPicPr>
        <p:blipFill>
          <a:blip r:embed="rId3"/>
          <a:srcRect t="30650" r="3215" b="3667"/>
          <a:stretch>
            <a:fillRect/>
          </a:stretch>
        </p:blipFill>
        <p:spPr bwMode="auto">
          <a:xfrm>
            <a:off x="4451350" y="3111500"/>
            <a:ext cx="37782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8675" y="6024563"/>
            <a:ext cx="3811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RT 90 quay phải 90 độ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04800" y="5449888"/>
            <a:ext cx="475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FD 40 tiến về trước 40 bước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80" name="Picture 3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4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5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4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3727450" y="571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TIN HỌC</a:t>
            </a: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2065338" y="1447800"/>
            <a:ext cx="4924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BÀI 1. NHỮNG GÌ EM ĐÃ BIẾT</a:t>
            </a:r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990600" y="19050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A. HOẠT ĐỘNG THỰC HÀNH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2017713" y="9144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Chủ đề 4 THẾ GIỚI LOGO</a:t>
            </a:r>
          </a:p>
        </p:txBody>
      </p: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304800" y="2373313"/>
            <a:ext cx="853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1. Vẽ đường đường đi của Rùa vào hình dưới đây theo sau. Biết rằng mỗi ô vuông trong hình có cạnh là 10 bước.</a:t>
            </a:r>
          </a:p>
        </p:txBody>
      </p:sp>
      <p:sp>
        <p:nvSpPr>
          <p:cNvPr id="7177" name="TextBox 6"/>
          <p:cNvSpPr txBox="1">
            <a:spLocks noChangeArrowheads="1"/>
          </p:cNvSpPr>
          <p:nvPr/>
        </p:nvSpPr>
        <p:spPr bwMode="auto">
          <a:xfrm>
            <a:off x="452438" y="3479800"/>
            <a:ext cx="4562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b) Các lệnh:</a:t>
            </a:r>
          </a:p>
          <a:p>
            <a:r>
              <a:rPr lang="en-US" sz="2800"/>
              <a:t>REPEAT 4 [ FD 40 RT 90]</a:t>
            </a:r>
          </a:p>
        </p:txBody>
      </p:sp>
      <p:pic>
        <p:nvPicPr>
          <p:cNvPr id="7178" name="Picture 10"/>
          <p:cNvPicPr>
            <a:picLocks noChangeAspect="1"/>
          </p:cNvPicPr>
          <p:nvPr/>
        </p:nvPicPr>
        <p:blipFill>
          <a:blip r:embed="rId3"/>
          <a:srcRect t="30650" r="3215" b="3667"/>
          <a:stretch>
            <a:fillRect/>
          </a:stretch>
        </p:blipFill>
        <p:spPr bwMode="auto">
          <a:xfrm>
            <a:off x="5100638" y="3122613"/>
            <a:ext cx="377825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3675" y="4830763"/>
            <a:ext cx="5080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REPEAT 4 THỰC HIỆN 4 LẦN</a:t>
            </a:r>
          </a:p>
          <a:p>
            <a:r>
              <a:rPr lang="en-US" sz="2800">
                <a:solidFill>
                  <a:srgbClr val="FF0000"/>
                </a:solidFill>
              </a:rPr>
              <a:t> LỆNH ĐẶT TRONG [ 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204" name="Picture 3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4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5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6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3727450" y="571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TIN HỌC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065338" y="1447800"/>
            <a:ext cx="4924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BÀI 1. NHỮNG GÌ EM ĐÃ BIẾT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990600" y="19050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A. HOẠT ĐỘNG THỰC HÀNH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017713" y="9144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Chủ đề 4 THẾ GIỚI LOGO</a:t>
            </a: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304800" y="2373313"/>
            <a:ext cx="853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1. Vẽ đường đường đi của Rùa vào hình dưới đây theo sau. Biết rằng mỗi ô vuông trong hình có cạnh là 10 bước.</a:t>
            </a:r>
          </a:p>
        </p:txBody>
      </p:sp>
      <p:sp>
        <p:nvSpPr>
          <p:cNvPr id="8201" name="TextBox 6"/>
          <p:cNvSpPr txBox="1">
            <a:spLocks noChangeArrowheads="1"/>
          </p:cNvSpPr>
          <p:nvPr/>
        </p:nvSpPr>
        <p:spPr bwMode="auto">
          <a:xfrm>
            <a:off x="203200" y="3479800"/>
            <a:ext cx="5795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c) Các lệnh:</a:t>
            </a:r>
          </a:p>
          <a:p>
            <a:r>
              <a:rPr lang="en-US" sz="2400"/>
              <a:t>REPEAT 4 [ FD 40 RT 90 WAIT 10]</a:t>
            </a:r>
          </a:p>
        </p:txBody>
      </p:sp>
      <p:pic>
        <p:nvPicPr>
          <p:cNvPr id="8202" name="Picture 10"/>
          <p:cNvPicPr>
            <a:picLocks noChangeAspect="1"/>
          </p:cNvPicPr>
          <p:nvPr/>
        </p:nvPicPr>
        <p:blipFill>
          <a:blip r:embed="rId3"/>
          <a:srcRect t="30650" r="3215" b="3667"/>
          <a:stretch>
            <a:fillRect/>
          </a:stretch>
        </p:blipFill>
        <p:spPr bwMode="auto">
          <a:xfrm>
            <a:off x="5213350" y="3122613"/>
            <a:ext cx="377825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3675" y="4830763"/>
            <a:ext cx="52117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WAIT 10 RÙA TẠM DỪNG 10 TÍC</a:t>
            </a:r>
          </a:p>
          <a:p>
            <a:r>
              <a:rPr lang="en-US" sz="2400">
                <a:solidFill>
                  <a:srgbClr val="FF0000"/>
                </a:solidFill>
              </a:rPr>
              <a:t>RỒI THỰC HIỆN LỆNH TIẾP THEO.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  <p:bldP spid="4109" grpId="0"/>
      <p:bldP spid="16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5" name="Picture 3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4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5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6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9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3727450" y="571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TIN HỌC</a:t>
            </a:r>
          </a:p>
        </p:txBody>
      </p: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2065338" y="1447800"/>
            <a:ext cx="4924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BÀI 1. NHỮNG GÌ EM ĐÃ BIẾT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990600" y="19050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A. HOẠT ĐỘNG THỰC HÀNH</a:t>
            </a: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2017713" y="9144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Chủ đề 4 THẾ GIỚI LOGO</a:t>
            </a:r>
          </a:p>
        </p:txBody>
      </p:sp>
      <p:sp>
        <p:nvSpPr>
          <p:cNvPr id="9224" name="TextBox 6"/>
          <p:cNvSpPr txBox="1">
            <a:spLocks noChangeArrowheads="1"/>
          </p:cNvSpPr>
          <p:nvPr/>
        </p:nvSpPr>
        <p:spPr bwMode="auto">
          <a:xfrm>
            <a:off x="425450" y="2819400"/>
            <a:ext cx="83677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>
                <a:solidFill>
                  <a:srgbClr val="0000FF"/>
                </a:solidFill>
              </a:rPr>
              <a:t>YÊU CẦU: </a:t>
            </a:r>
          </a:p>
          <a:p>
            <a:r>
              <a:rPr lang="en-US" sz="2800"/>
              <a:t>- HS thực hiện bằng bút chì kẻ đường đi bằng bút chì vào SGK trang 84.</a:t>
            </a:r>
          </a:p>
          <a:p>
            <a:r>
              <a:rPr lang="en-US" sz="2800"/>
              <a:t>- Thời gian thực hiện 5 phút.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58" name="Picture 3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9" name="Picture 4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0" name="Picture 5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6" descr="Pictur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2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3" name="Text Box 13"/>
          <p:cNvSpPr txBox="1">
            <a:spLocks noChangeArrowheads="1"/>
          </p:cNvSpPr>
          <p:nvPr/>
        </p:nvSpPr>
        <p:spPr bwMode="auto">
          <a:xfrm>
            <a:off x="939800" y="341313"/>
            <a:ext cx="609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A. HOẠT ĐỘNG THỰC HÀNH</a:t>
            </a:r>
          </a:p>
        </p:txBody>
      </p:sp>
      <p:pic>
        <p:nvPicPr>
          <p:cNvPr id="10244" name="Picture 10"/>
          <p:cNvPicPr>
            <a:picLocks noChangeAspect="1"/>
          </p:cNvPicPr>
          <p:nvPr/>
        </p:nvPicPr>
        <p:blipFill>
          <a:blip r:embed="rId3"/>
          <a:srcRect l="8862" t="30650" r="3217" b="3667"/>
          <a:stretch>
            <a:fillRect/>
          </a:stretch>
        </p:blipFill>
        <p:spPr bwMode="auto">
          <a:xfrm>
            <a:off x="363538" y="1504950"/>
            <a:ext cx="2646362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63638" y="2354263"/>
            <a:ext cx="1035050" cy="9874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987425" y="3136900"/>
            <a:ext cx="388938" cy="190500"/>
          </a:xfrm>
          <a:prstGeom prst="triangl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7" name="Picture 29"/>
          <p:cNvPicPr>
            <a:picLocks noChangeAspect="1"/>
          </p:cNvPicPr>
          <p:nvPr/>
        </p:nvPicPr>
        <p:blipFill>
          <a:blip r:embed="rId3"/>
          <a:srcRect l="8862" t="30650" r="3217" b="3667"/>
          <a:stretch>
            <a:fillRect/>
          </a:stretch>
        </p:blipFill>
        <p:spPr bwMode="auto">
          <a:xfrm>
            <a:off x="6116638" y="1473200"/>
            <a:ext cx="2646362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6916738" y="2322513"/>
            <a:ext cx="1035050" cy="9874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740525" y="3105150"/>
            <a:ext cx="388938" cy="190500"/>
          </a:xfrm>
          <a:prstGeom prst="triangl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50" name="Picture 33"/>
          <p:cNvPicPr>
            <a:picLocks noChangeAspect="1"/>
          </p:cNvPicPr>
          <p:nvPr/>
        </p:nvPicPr>
        <p:blipFill>
          <a:blip r:embed="rId3"/>
          <a:srcRect l="8862" t="30650" r="3217" b="3667"/>
          <a:stretch>
            <a:fillRect/>
          </a:stretch>
        </p:blipFill>
        <p:spPr bwMode="auto">
          <a:xfrm>
            <a:off x="3162300" y="1455738"/>
            <a:ext cx="264636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3962400" y="2305050"/>
            <a:ext cx="1035050" cy="9874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3784600" y="3087688"/>
            <a:ext cx="390525" cy="190500"/>
          </a:xfrm>
          <a:prstGeom prst="triangl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62400" y="762000"/>
            <a:ext cx="1412875" cy="533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câu b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74725" y="787400"/>
            <a:ext cx="1414463" cy="533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câu 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27825" y="787400"/>
            <a:ext cx="1414463" cy="533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câu c</a:t>
            </a:r>
          </a:p>
        </p:txBody>
      </p:sp>
      <p:sp>
        <p:nvSpPr>
          <p:cNvPr id="10256" name="TextBox 11"/>
          <p:cNvSpPr txBox="1">
            <a:spLocks noChangeArrowheads="1"/>
          </p:cNvSpPr>
          <p:nvPr/>
        </p:nvSpPr>
        <p:spPr bwMode="auto">
          <a:xfrm>
            <a:off x="371475" y="4267200"/>
            <a:ext cx="84756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d) So sánh sự giống nhau và khác nhau khi Rùa thực hiện các lệnh trong ba trường hợp trên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71475" y="5313363"/>
            <a:ext cx="847566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>
                <a:solidFill>
                  <a:srgbClr val="FF0000"/>
                </a:solidFill>
              </a:rPr>
              <a:t>Giống nhau Rùa thực hiện vẽ hình vuông cạnh 40 bước.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1" grpId="0" animBg="1"/>
      <p:bldP spid="32" grpId="0" animBg="1"/>
      <p:bldP spid="35" grpId="0" animBg="1"/>
      <p:bldP spid="36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/>
          </p:cNvPicPr>
          <p:nvPr/>
        </p:nvPicPr>
        <p:blipFill>
          <a:blip r:embed="rId2"/>
          <a:srcRect l="8862" t="30650" r="3217" b="3667"/>
          <a:stretch>
            <a:fillRect/>
          </a:stretch>
        </p:blipFill>
        <p:spPr bwMode="auto">
          <a:xfrm>
            <a:off x="363538" y="1174750"/>
            <a:ext cx="2646362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63638" y="2022475"/>
            <a:ext cx="1035050" cy="9874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987425" y="2805113"/>
            <a:ext cx="388938" cy="192087"/>
          </a:xfrm>
          <a:prstGeom prst="triangl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9" name="Picture 29"/>
          <p:cNvPicPr>
            <a:picLocks noChangeAspect="1"/>
          </p:cNvPicPr>
          <p:nvPr/>
        </p:nvPicPr>
        <p:blipFill>
          <a:blip r:embed="rId2"/>
          <a:srcRect l="8862" t="30650" r="3217" b="3667"/>
          <a:stretch>
            <a:fillRect/>
          </a:stretch>
        </p:blipFill>
        <p:spPr bwMode="auto">
          <a:xfrm>
            <a:off x="6116638" y="1143000"/>
            <a:ext cx="2646362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6916738" y="1992313"/>
            <a:ext cx="1035050" cy="9858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740525" y="2774950"/>
            <a:ext cx="388938" cy="190500"/>
          </a:xfrm>
          <a:prstGeom prst="triangl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2" name="Picture 33"/>
          <p:cNvPicPr>
            <a:picLocks noChangeAspect="1"/>
          </p:cNvPicPr>
          <p:nvPr/>
        </p:nvPicPr>
        <p:blipFill>
          <a:blip r:embed="rId2"/>
          <a:srcRect l="8862" t="30650" r="3217" b="3667"/>
          <a:stretch>
            <a:fillRect/>
          </a:stretch>
        </p:blipFill>
        <p:spPr bwMode="auto">
          <a:xfrm>
            <a:off x="3162300" y="1125538"/>
            <a:ext cx="264636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3962400" y="1973263"/>
            <a:ext cx="1035050" cy="9874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3784600" y="2755900"/>
            <a:ext cx="390525" cy="192088"/>
          </a:xfrm>
          <a:prstGeom prst="triangl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62400" y="668338"/>
            <a:ext cx="1412875" cy="533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câu b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74725" y="693738"/>
            <a:ext cx="1414463" cy="533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câu 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27825" y="693738"/>
            <a:ext cx="1414463" cy="533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câu c</a:t>
            </a:r>
          </a:p>
        </p:txBody>
      </p:sp>
      <p:sp>
        <p:nvSpPr>
          <p:cNvPr id="11278" name="TextBox 11"/>
          <p:cNvSpPr txBox="1">
            <a:spLocks noChangeArrowheads="1"/>
          </p:cNvSpPr>
          <p:nvPr/>
        </p:nvSpPr>
        <p:spPr bwMode="auto">
          <a:xfrm>
            <a:off x="431800" y="233363"/>
            <a:ext cx="8475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d) Khác nhau: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62300" y="3886200"/>
            <a:ext cx="0" cy="2667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67400" y="3962400"/>
            <a:ext cx="0" cy="2667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2900" y="3886200"/>
            <a:ext cx="2819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	Rùa thực hiện từng lệnh FD 40 RT 90 vẽ từng cạnh hình vuông.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259138" y="3892550"/>
            <a:ext cx="2819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	Rùa thực hiện vẽ hình vuông bằng 1 lệnh REPEAT.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943600" y="3810000"/>
            <a:ext cx="3276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	Rùa thực hiện vẽ hình vuông bằng 1 lệnh REPEAT sau mỗi cạnh  Rùa dừng 10 tíc rồi vẽ cạnh tiếp theo.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3792840" y="298165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vi-VN" sz="2800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3792841" y="2863384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vi-VN" sz="2800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351029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sz="2800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585472" y="1379603"/>
            <a:ext cx="703239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lệnh lặp có dạng: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&lt;Các lệnh lặp&gt;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1569924" y="2064414"/>
            <a:ext cx="5914096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trong câu lệnh chỉ số lần lặp.</a:t>
            </a: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569924" y="3412168"/>
            <a:ext cx="6592873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Giữa </a:t>
            </a:r>
            <a:r>
              <a:rPr lang="en-US" sz="2800" b="1" dirty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phải có dấu cách.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1569924" y="4068625"/>
            <a:ext cx="6592874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Cặp ngoặc phải là ngoặc vuông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 ]</a:t>
            </a: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1569924" y="2726168"/>
            <a:ext cx="717353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Phần trong ngoặc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[ ]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 ghi các lệnh được lặp lại.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491" y="325272"/>
            <a:ext cx="3109895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 lại câu lệnh lặp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899</Words>
  <Application>Microsoft Office PowerPoint</Application>
  <PresentationFormat>On-screen Show (4:3)</PresentationFormat>
  <Paragraphs>162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HTC</cp:lastModifiedBy>
  <cp:revision>4</cp:revision>
  <dcterms:created xsi:type="dcterms:W3CDTF">2020-01-13T02:54:44Z</dcterms:created>
  <dcterms:modified xsi:type="dcterms:W3CDTF">2024-03-26T08:39:45Z</dcterms:modified>
</cp:coreProperties>
</file>