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83" r:id="rId2"/>
    <p:sldId id="266" r:id="rId3"/>
    <p:sldId id="257" r:id="rId4"/>
    <p:sldId id="268" r:id="rId5"/>
    <p:sldId id="259" r:id="rId6"/>
    <p:sldId id="272" r:id="rId7"/>
    <p:sldId id="273" r:id="rId8"/>
    <p:sldId id="260" r:id="rId9"/>
    <p:sldId id="274" r:id="rId10"/>
    <p:sldId id="261" r:id="rId11"/>
    <p:sldId id="275" r:id="rId12"/>
    <p:sldId id="276" r:id="rId13"/>
    <p:sldId id="277" r:id="rId14"/>
    <p:sldId id="262" r:id="rId15"/>
    <p:sldId id="278" r:id="rId16"/>
    <p:sldId id="279" r:id="rId17"/>
    <p:sldId id="280" r:id="rId18"/>
    <p:sldId id="263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EA"/>
    <a:srgbClr val="FBBAAC"/>
    <a:srgbClr val="FCD98A"/>
    <a:srgbClr val="EC6C53"/>
    <a:srgbClr val="FDF7A8"/>
    <a:srgbClr val="F07458"/>
    <a:srgbClr val="67CBEB"/>
    <a:srgbClr val="EAEBED"/>
    <a:srgbClr val="00B3CD"/>
    <a:srgbClr val="CBD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3F00-0DF5-4168-85BD-859D6BB698D2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50A4-1981-4CDF-88E4-D54AF3B86660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7975-7D42-4E7F-9C3C-C87AA629148C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9367-A284-4B80-8F2B-1D868F6D6572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2F38-8C59-4B3D-B94D-E3C77748D2CB}" type="datetime1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0D21-C25F-43CF-8175-7193245F7DDE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A681-BD2C-4894-8CCA-A2210334FBBB}" type="datetime1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C5FE-2567-4431-89C8-AB0552B57596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3148-4567-44C6-AA82-1381182792B8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4A19-13C9-4E01-A76F-A413EA82D06C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95F8-7FE1-4295-BA40-840724574569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2A6F5B-8510-42C9-8B32-BCB00A1751A9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4D8C0A-082B-45BB-AD0D-E33663509163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E4A24B-0065-4B42-8739-A1288771B171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448F4A-CD2B-4C67-92DD-8B30E5C5D769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9E1029-812E-4A87-B6E2-89E96EDEFCD9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9863A-A4C1-4081-9C9D-92B354E81FB7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8C3B0C-DCE0-4175-B641-E485D2DE4516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68CA2F-E50C-4B40-A10F-0F09A8DC5BA1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02054B3-66CF-4F25-9B45-15699D3642D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DF6E6C-643F-4A84-85B9-5E83FE7D90BD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F01D5-95B5-34F2-4492-63BA97BE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78FC46-A9C6-2DA2-5A28-90B75A7894C2}"/>
              </a:ext>
            </a:extLst>
          </p:cNvPr>
          <p:cNvSpPr txBox="1">
            <a:spLocks/>
          </p:cNvSpPr>
          <p:nvPr/>
        </p:nvSpPr>
        <p:spPr>
          <a:xfrm>
            <a:off x="1803847" y="794975"/>
            <a:ext cx="9144000" cy="753115"/>
          </a:xfrm>
          <a:prstGeom prst="rect">
            <a:avLst/>
          </a:prstGeom>
          <a:solidFill>
            <a:srgbClr val="EAEBED">
              <a:alpha val="7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/>
              <a:t>Thứ hai ngày 5 tháng 9 năm 2023</a:t>
            </a:r>
            <a:endParaRPr lang="en-US" sz="4000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4878BBD-E8C5-A2C2-B215-ADBA5ABC615C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A. MÁY TÍNH VÀ EM</a:t>
            </a:r>
          </a:p>
          <a:p>
            <a:r>
              <a:rPr lang="en-US" sz="3600" b="1"/>
              <a:t>Bài 1. Phần cứng và phần mềm máy tính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A68C0-820F-680A-500A-00D210DC2361}"/>
              </a:ext>
            </a:extLst>
          </p:cNvPr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2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Ghi nhớ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cứng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: </a:t>
            </a:r>
            <a:r>
              <a:rPr lang="en-US" sz="3600" dirty="0" err="1"/>
              <a:t>bàn</a:t>
            </a:r>
            <a:r>
              <a:rPr lang="en-US" sz="3600" dirty="0"/>
              <a:t> </a:t>
            </a:r>
            <a:r>
              <a:rPr lang="en-US" sz="3600" dirty="0" err="1"/>
              <a:t>phím</a:t>
            </a:r>
            <a:r>
              <a:rPr lang="en-US" sz="3600" dirty="0"/>
              <a:t>, </a:t>
            </a:r>
            <a:r>
              <a:rPr lang="en-US" sz="3600" dirty="0" err="1"/>
              <a:t>chuột</a:t>
            </a:r>
            <a:r>
              <a:rPr lang="en-US" sz="3600" dirty="0"/>
              <a:t>,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, </a:t>
            </a:r>
            <a:r>
              <a:rPr lang="en-US" sz="3600" dirty="0" err="1"/>
              <a:t>màn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, </a:t>
            </a:r>
            <a:r>
              <a:rPr lang="en-US" sz="3600" dirty="0" err="1"/>
              <a:t>loa</a:t>
            </a:r>
            <a:r>
              <a:rPr lang="en-US" sz="3600" dirty="0"/>
              <a:t>, </a:t>
            </a:r>
            <a:r>
              <a:rPr lang="en-US" sz="3600" dirty="0" err="1"/>
              <a:t>máy</a:t>
            </a:r>
            <a:r>
              <a:rPr lang="en-US" sz="3600" dirty="0"/>
              <a:t> in….</a:t>
            </a:r>
          </a:p>
          <a:p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mềm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: Windows 10, </a:t>
            </a:r>
            <a:r>
              <a:rPr lang="en-US" sz="3600" dirty="0" err="1"/>
              <a:t>Powerpoint</a:t>
            </a:r>
            <a:r>
              <a:rPr lang="en-US" sz="3600" dirty="0"/>
              <a:t>, Paint, </a:t>
            </a:r>
            <a:r>
              <a:rPr lang="en-US" sz="3600" dirty="0" err="1"/>
              <a:t>RapidTyping</a:t>
            </a:r>
            <a:r>
              <a:rPr lang="en-US" sz="3600" dirty="0"/>
              <a:t>, Google Chrome,…</a:t>
            </a:r>
          </a:p>
          <a:p>
            <a:r>
              <a:rPr lang="en-US" sz="3600" dirty="0" err="1"/>
              <a:t>Phải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cứng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mềm</a:t>
            </a:r>
            <a:r>
              <a:rPr lang="en-US" sz="3600" dirty="0"/>
              <a:t> </a:t>
            </a:r>
            <a:r>
              <a:rPr lang="en-US" sz="3600" dirty="0" err="1"/>
              <a:t>thì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mới</a:t>
            </a:r>
            <a:r>
              <a:rPr lang="en-US" sz="3600" dirty="0"/>
              <a:t> </a:t>
            </a:r>
            <a:r>
              <a:rPr lang="en-US" sz="3600" dirty="0" err="1"/>
              <a:t>hoạt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999651"/>
          </a:xfrm>
        </p:spPr>
        <p:txBody>
          <a:bodyPr/>
          <a:lstStyle/>
          <a:p>
            <a:r>
              <a:rPr lang="en-US"/>
              <a:t>Khám phá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8488" y="1910686"/>
            <a:ext cx="9353049" cy="1651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/>
              <a:t>2.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thao</a:t>
            </a:r>
            <a:r>
              <a:rPr lang="en-US" sz="4800" dirty="0"/>
              <a:t> </a:t>
            </a:r>
            <a:r>
              <a:rPr lang="en-US" sz="4800" dirty="0" err="1"/>
              <a:t>tác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đúng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lỗi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85523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6"/>
            <a:ext cx="9597571" cy="1091728"/>
          </a:xfrm>
        </p:spPr>
        <p:txBody>
          <a:bodyPr/>
          <a:lstStyle/>
          <a:p>
            <a:r>
              <a:rPr lang="en-US"/>
              <a:t>Đọc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39652" y="2197290"/>
            <a:ext cx="9830722" cy="29752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tin SGK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8" y="5431809"/>
            <a:ext cx="2160679" cy="12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09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393993" cy="1013299"/>
          </a:xfrm>
        </p:spPr>
        <p:txBody>
          <a:bodyPr/>
          <a:lstStyle/>
          <a:p>
            <a:r>
              <a:rPr lang="en-US"/>
              <a:t>Làm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378424"/>
            <a:ext cx="9597572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hay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?</a:t>
            </a:r>
          </a:p>
          <a:p>
            <a:pPr marL="514350" indent="-514350">
              <a:buAutoNum type="alphaUcPeriod"/>
            </a:pPr>
            <a:r>
              <a:rPr lang="en-US" dirty="0" err="1"/>
              <a:t>Thoát</a:t>
            </a:r>
            <a:r>
              <a:rPr lang="en-US" dirty="0"/>
              <a:t> </a:t>
            </a:r>
            <a:r>
              <a:rPr lang="en-US" dirty="0" err="1"/>
              <a:t>khỏi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Shut Down.</a:t>
            </a:r>
          </a:p>
          <a:p>
            <a:pPr marL="514350" indent="-514350">
              <a:buAutoNum type="alphaUcPeriod"/>
            </a:pP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, </a:t>
            </a:r>
            <a:r>
              <a:rPr lang="en-US" dirty="0" err="1"/>
              <a:t>dứt</a:t>
            </a:r>
            <a:r>
              <a:rPr lang="en-US" dirty="0"/>
              <a:t> </a:t>
            </a:r>
            <a:r>
              <a:rPr lang="en-US" dirty="0" err="1"/>
              <a:t>khoát</a:t>
            </a:r>
            <a:r>
              <a:rPr lang="en-US" dirty="0"/>
              <a:t>.</a:t>
            </a:r>
          </a:p>
          <a:p>
            <a:pPr marL="514350" indent="-514350">
              <a:buAutoNum type="alphaUcPeriod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ở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ráo</a:t>
            </a:r>
            <a:r>
              <a:rPr lang="en-US" dirty="0"/>
              <a:t>,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thoáng</a:t>
            </a:r>
            <a:r>
              <a:rPr lang="en-US" dirty="0"/>
              <a:t>.</a:t>
            </a:r>
          </a:p>
          <a:p>
            <a:pPr marL="514350" indent="-514350">
              <a:buAutoNum type="alphaUcPeriod"/>
            </a:pP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,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</a:t>
            </a:r>
          </a:p>
          <a:p>
            <a:pPr marL="514350" indent="-514350">
              <a:buAutoNum type="alphaUcPeriod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vải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,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, </a:t>
            </a:r>
            <a:r>
              <a:rPr lang="en-US" dirty="0" err="1"/>
              <a:t>chuột</a:t>
            </a:r>
            <a:r>
              <a:rPr lang="en-US" dirty="0"/>
              <a:t>,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</a:t>
            </a:r>
          </a:p>
          <a:p>
            <a:pPr marL="514350" indent="-514350">
              <a:buAutoNum type="alphaUcPeriod"/>
            </a:pPr>
            <a:r>
              <a:rPr lang="en-US" dirty="0"/>
              <a:t>Thao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nhành</a:t>
            </a:r>
            <a:r>
              <a:rPr lang="en-US" dirty="0"/>
              <a:t>, </a:t>
            </a:r>
            <a:r>
              <a:rPr lang="en-US" dirty="0" err="1"/>
              <a:t>dứt</a:t>
            </a:r>
            <a:r>
              <a:rPr lang="en-US" dirty="0"/>
              <a:t> </a:t>
            </a:r>
            <a:r>
              <a:rPr lang="en-US" dirty="0" err="1"/>
              <a:t>khoát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3" y="5729762"/>
            <a:ext cx="1583141" cy="101329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56228" y="1856096"/>
            <a:ext cx="604835" cy="57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729039" y="3264069"/>
            <a:ext cx="604835" cy="57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56228" y="2678362"/>
            <a:ext cx="604835" cy="57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51486" y="4277368"/>
            <a:ext cx="604835" cy="57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29039" y="5137212"/>
            <a:ext cx="604835" cy="573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68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825624"/>
            <a:ext cx="9597572" cy="2514363"/>
          </a:xfrm>
        </p:spPr>
        <p:txBody>
          <a:bodyPr>
            <a:noAutofit/>
          </a:bodyPr>
          <a:lstStyle/>
          <a:p>
            <a:r>
              <a:rPr lang="en-US" sz="4800" b="1" u="sng" dirty="0" err="1"/>
              <a:t>Bài</a:t>
            </a:r>
            <a:r>
              <a:rPr lang="en-US" sz="4800" b="1" u="sng" dirty="0"/>
              <a:t> 1</a:t>
            </a:r>
            <a:r>
              <a:rPr lang="en-US" sz="4800" dirty="0"/>
              <a:t>. </a:t>
            </a:r>
            <a:r>
              <a:rPr lang="en-US" sz="4800" dirty="0" err="1"/>
              <a:t>Hãy</a:t>
            </a:r>
            <a:r>
              <a:rPr lang="en-US" sz="4800" dirty="0"/>
              <a:t> </a:t>
            </a:r>
            <a:r>
              <a:rPr lang="en-US" sz="4800" dirty="0" err="1"/>
              <a:t>kể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bạn</a:t>
            </a:r>
            <a:r>
              <a:rPr lang="en-US" sz="4800" dirty="0"/>
              <a:t> </a:t>
            </a:r>
            <a:r>
              <a:rPr lang="en-US" sz="4800" dirty="0" err="1"/>
              <a:t>những</a:t>
            </a:r>
            <a:r>
              <a:rPr lang="en-US" sz="4800" dirty="0"/>
              <a:t> </a:t>
            </a:r>
            <a:r>
              <a:rPr lang="en-US" sz="4800" dirty="0" err="1"/>
              <a:t>thiết</a:t>
            </a:r>
            <a:r>
              <a:rPr lang="en-US" sz="4800" dirty="0"/>
              <a:t> </a:t>
            </a:r>
            <a:r>
              <a:rPr lang="en-US" sz="4800" dirty="0" err="1"/>
              <a:t>bị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cứng</a:t>
            </a:r>
            <a:r>
              <a:rPr lang="en-US" sz="4800" dirty="0"/>
              <a:t>,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mà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đã</a:t>
            </a:r>
            <a:r>
              <a:rPr lang="en-US" sz="4800" dirty="0"/>
              <a:t> </a:t>
            </a:r>
            <a:r>
              <a:rPr lang="en-US" sz="4800" dirty="0" err="1"/>
              <a:t>biết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825624"/>
            <a:ext cx="9597572" cy="4193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err="1"/>
              <a:t>Bài</a:t>
            </a:r>
            <a:r>
              <a:rPr lang="en-US" b="1" u="sng" dirty="0"/>
              <a:t> 2.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cứng</a:t>
            </a:r>
            <a:r>
              <a:rPr lang="en-US" dirty="0"/>
              <a:t>,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?</a:t>
            </a:r>
          </a:p>
          <a:p>
            <a:pPr marL="514350" indent="-514350">
              <a:buAutoNum type="alphaUcPeriod"/>
            </a:pP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chạm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hay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.</a:t>
            </a:r>
          </a:p>
          <a:p>
            <a:pPr marL="514350" indent="-514350">
              <a:buAutoNum type="alphaUcPeriod"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chạm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hay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.</a:t>
            </a:r>
          </a:p>
          <a:p>
            <a:pPr marL="514350" indent="-514350">
              <a:buAutoNum type="alphaUcPeriod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</a:t>
            </a:r>
          </a:p>
          <a:p>
            <a:pPr marL="514350" indent="-514350">
              <a:buAutoNum type="alphaUcPeriod"/>
            </a:pPr>
            <a:r>
              <a:rPr lang="en-US" dirty="0"/>
              <a:t>Ra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cứng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756228" y="4416188"/>
            <a:ext cx="645778" cy="655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756228" y="2677236"/>
            <a:ext cx="645778" cy="6550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56228" y="3451014"/>
            <a:ext cx="645778" cy="65509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608378" y="5053816"/>
            <a:ext cx="645778" cy="65509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60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825624"/>
            <a:ext cx="9597572" cy="3578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u="sng" dirty="0" err="1"/>
              <a:t>Bài</a:t>
            </a:r>
            <a:r>
              <a:rPr lang="en-US" sz="4800" b="1" u="sng" dirty="0"/>
              <a:t> 3.</a:t>
            </a:r>
            <a:r>
              <a:rPr lang="en-US" sz="4800" dirty="0"/>
              <a:t> </a:t>
            </a:r>
            <a:r>
              <a:rPr lang="en-US" sz="4800" dirty="0" err="1"/>
              <a:t>Có</a:t>
            </a:r>
            <a:r>
              <a:rPr lang="en-US" sz="4800" dirty="0"/>
              <a:t> ý </a:t>
            </a:r>
            <a:r>
              <a:rPr lang="en-US" sz="4800" dirty="0" err="1"/>
              <a:t>kiến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rằng</a:t>
            </a:r>
            <a:r>
              <a:rPr lang="en-US" sz="4800" dirty="0"/>
              <a:t>: “ </a:t>
            </a:r>
            <a:r>
              <a:rPr lang="en-US" sz="4800" dirty="0" err="1">
                <a:solidFill>
                  <a:srgbClr val="FF0000"/>
                </a:solidFill>
              </a:rPr>
              <a:t>đối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với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máy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tính</a:t>
            </a:r>
            <a:r>
              <a:rPr lang="en-US" sz="4800" dirty="0">
                <a:solidFill>
                  <a:srgbClr val="FF0000"/>
                </a:solidFill>
              </a:rPr>
              <a:t>, </a:t>
            </a:r>
            <a:r>
              <a:rPr lang="en-US" sz="4800" dirty="0" err="1">
                <a:solidFill>
                  <a:srgbClr val="FF0000"/>
                </a:solidFill>
              </a:rPr>
              <a:t>các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thiết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bị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cứng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thể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hoạt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động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được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mà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không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mềm</a:t>
            </a:r>
            <a:r>
              <a:rPr lang="en-US" sz="4800" dirty="0"/>
              <a:t>”.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đồng</a:t>
            </a:r>
            <a:r>
              <a:rPr lang="en-US" sz="4800" dirty="0"/>
              <a:t> ý </a:t>
            </a:r>
            <a:r>
              <a:rPr lang="en-US" sz="4800" dirty="0" err="1"/>
              <a:t>không</a:t>
            </a:r>
            <a:r>
              <a:rPr lang="en-US" sz="4800" dirty="0"/>
              <a:t>? </a:t>
            </a:r>
            <a:r>
              <a:rPr lang="en-US" sz="4800" dirty="0" err="1"/>
              <a:t>Vì</a:t>
            </a:r>
            <a:r>
              <a:rPr lang="en-US" sz="4800" dirty="0"/>
              <a:t> </a:t>
            </a:r>
            <a:r>
              <a:rPr lang="en-US" sz="4800" dirty="0" err="1"/>
              <a:t>sao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54793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825624"/>
            <a:ext cx="9597572" cy="2514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u="sng" dirty="0" err="1"/>
              <a:t>Bài</a:t>
            </a:r>
            <a:r>
              <a:rPr lang="en-US" sz="4800" b="1" u="sng" dirty="0"/>
              <a:t> 4.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hãy</a:t>
            </a:r>
            <a:r>
              <a:rPr lang="en-US" sz="4800" dirty="0"/>
              <a:t> </a:t>
            </a:r>
            <a:r>
              <a:rPr lang="en-US" sz="4800" dirty="0" err="1"/>
              <a:t>nêu</a:t>
            </a:r>
            <a:r>
              <a:rPr lang="en-US" sz="4800" dirty="0"/>
              <a:t> </a:t>
            </a:r>
            <a:r>
              <a:rPr lang="en-US" sz="4800" dirty="0" err="1"/>
              <a:t>ví</a:t>
            </a:r>
            <a:r>
              <a:rPr lang="en-US" sz="4800" dirty="0"/>
              <a:t> </a:t>
            </a:r>
            <a:r>
              <a:rPr lang="en-US" sz="4800" dirty="0" err="1"/>
              <a:t>dụ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thao</a:t>
            </a:r>
            <a:r>
              <a:rPr lang="en-US" sz="4800" dirty="0"/>
              <a:t> </a:t>
            </a:r>
            <a:r>
              <a:rPr lang="en-US" sz="4800" dirty="0" err="1"/>
              <a:t>tác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đúng</a:t>
            </a:r>
            <a:r>
              <a:rPr lang="en-US" sz="4800" dirty="0"/>
              <a:t> </a:t>
            </a:r>
            <a:r>
              <a:rPr lang="en-US" sz="4800" dirty="0" err="1"/>
              <a:t>sẽ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r>
              <a:rPr lang="en-US" sz="4800" dirty="0"/>
              <a:t> </a:t>
            </a:r>
            <a:r>
              <a:rPr lang="en-US" sz="4800" dirty="0" err="1"/>
              <a:t>lỗi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cứng</a:t>
            </a:r>
            <a:r>
              <a:rPr lang="en-US" sz="4800" dirty="0"/>
              <a:t>,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34040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Vận dụng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56228" y="1825624"/>
            <a:ext cx="9597572" cy="251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u="sng" dirty="0" err="1"/>
              <a:t>Bài</a:t>
            </a:r>
            <a:r>
              <a:rPr lang="en-US" sz="4800" b="1" u="sng" dirty="0"/>
              <a:t> 1.</a:t>
            </a:r>
            <a:r>
              <a:rPr lang="en-US" sz="4800" dirty="0"/>
              <a:t> </a:t>
            </a:r>
            <a:r>
              <a:rPr lang="en-US" sz="4800" dirty="0" err="1"/>
              <a:t>Hãy</a:t>
            </a:r>
            <a:r>
              <a:rPr lang="en-US" sz="4800" dirty="0"/>
              <a:t> </a:t>
            </a:r>
            <a:r>
              <a:rPr lang="en-US" sz="4800" dirty="0" err="1"/>
              <a:t>trao</a:t>
            </a:r>
            <a:r>
              <a:rPr lang="en-US" sz="4800" dirty="0"/>
              <a:t> </a:t>
            </a:r>
            <a:r>
              <a:rPr lang="en-US" sz="4800" dirty="0" err="1"/>
              <a:t>đổi</a:t>
            </a:r>
            <a:r>
              <a:rPr lang="en-US" sz="4800" dirty="0"/>
              <a:t> </a:t>
            </a:r>
            <a:r>
              <a:rPr lang="en-US" sz="4800" dirty="0" err="1"/>
              <a:t>với</a:t>
            </a:r>
            <a:r>
              <a:rPr lang="en-US" sz="4800" dirty="0"/>
              <a:t> </a:t>
            </a:r>
            <a:r>
              <a:rPr lang="en-US" sz="4800" dirty="0" err="1"/>
              <a:t>bạn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tại</a:t>
            </a:r>
            <a:r>
              <a:rPr lang="en-US" sz="4800" dirty="0"/>
              <a:t> </a:t>
            </a:r>
            <a:r>
              <a:rPr lang="en-US" sz="4800" dirty="0" err="1"/>
              <a:t>sao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r>
              <a:rPr lang="en-US" sz="4800" dirty="0"/>
              <a:t>, </a:t>
            </a:r>
            <a:r>
              <a:rPr lang="en-US" sz="4800" dirty="0" err="1"/>
              <a:t>điện</a:t>
            </a:r>
            <a:r>
              <a:rPr lang="en-US" sz="4800" dirty="0"/>
              <a:t> </a:t>
            </a:r>
            <a:r>
              <a:rPr lang="en-US" sz="4800" dirty="0" err="1"/>
              <a:t>thoại</a:t>
            </a:r>
            <a:r>
              <a:rPr lang="en-US" sz="4800" dirty="0"/>
              <a:t> </a:t>
            </a:r>
            <a:r>
              <a:rPr lang="en-US" sz="4800" dirty="0" err="1"/>
              <a:t>thông</a:t>
            </a:r>
            <a:r>
              <a:rPr lang="en-US" sz="4800" dirty="0"/>
              <a:t> minh </a:t>
            </a:r>
            <a:r>
              <a:rPr lang="en-US" sz="4800" dirty="0" err="1"/>
              <a:t>thường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cài</a:t>
            </a:r>
            <a:r>
              <a:rPr lang="en-US" sz="4800" dirty="0"/>
              <a:t> </a:t>
            </a:r>
            <a:r>
              <a:rPr lang="en-US" sz="4800" dirty="0" err="1"/>
              <a:t>đặt</a:t>
            </a:r>
            <a:r>
              <a:rPr lang="en-US" sz="4800" dirty="0"/>
              <a:t> </a:t>
            </a:r>
            <a:r>
              <a:rPr lang="en-US" sz="4800" dirty="0" err="1"/>
              <a:t>sẵn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khi</a:t>
            </a:r>
            <a:r>
              <a:rPr lang="en-US" sz="4800" dirty="0"/>
              <a:t> </a:t>
            </a:r>
            <a:r>
              <a:rPr lang="en-US" sz="4800" dirty="0" err="1"/>
              <a:t>bán</a:t>
            </a:r>
            <a:r>
              <a:rPr lang="en-US" sz="4800" dirty="0"/>
              <a:t> </a:t>
            </a:r>
            <a:r>
              <a:rPr lang="en-US" sz="4800" dirty="0" err="1"/>
              <a:t>cho</a:t>
            </a:r>
            <a:r>
              <a:rPr lang="en-US" sz="4800" dirty="0"/>
              <a:t> </a:t>
            </a:r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dùng</a:t>
            </a:r>
            <a:r>
              <a:rPr lang="en-US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0277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Vận dụng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756228" y="1825624"/>
            <a:ext cx="9597572" cy="2514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u="sng" dirty="0" err="1"/>
              <a:t>Bài</a:t>
            </a:r>
            <a:r>
              <a:rPr lang="en-US" sz="4800" b="1" u="sng" dirty="0"/>
              <a:t> 2.</a:t>
            </a:r>
            <a:r>
              <a:rPr lang="en-US" sz="4800" dirty="0"/>
              <a:t> </a:t>
            </a:r>
            <a:r>
              <a:rPr lang="en-US" sz="4800" dirty="0" err="1"/>
              <a:t>Hãy</a:t>
            </a:r>
            <a:r>
              <a:rPr lang="en-US" sz="4800" dirty="0"/>
              <a:t> </a:t>
            </a:r>
            <a:r>
              <a:rPr lang="en-US" sz="4800" dirty="0" err="1"/>
              <a:t>trao</a:t>
            </a:r>
            <a:r>
              <a:rPr lang="en-US" sz="4800" dirty="0"/>
              <a:t> </a:t>
            </a:r>
            <a:r>
              <a:rPr lang="en-US" sz="4800" dirty="0" err="1"/>
              <a:t>đổi</a:t>
            </a:r>
            <a:r>
              <a:rPr lang="en-US" sz="4800" dirty="0"/>
              <a:t> </a:t>
            </a:r>
            <a:r>
              <a:rPr lang="en-US" sz="4800" dirty="0" err="1"/>
              <a:t>với</a:t>
            </a:r>
            <a:r>
              <a:rPr lang="en-US" sz="4800" dirty="0"/>
              <a:t> </a:t>
            </a:r>
            <a:r>
              <a:rPr lang="en-US" sz="4800" dirty="0" err="1"/>
              <a:t>bạn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tình</a:t>
            </a:r>
            <a:r>
              <a:rPr lang="en-US" sz="4800" dirty="0"/>
              <a:t> </a:t>
            </a:r>
            <a:r>
              <a:rPr lang="en-US" sz="4800" dirty="0" err="1"/>
              <a:t>huống</a:t>
            </a:r>
            <a:r>
              <a:rPr lang="en-US" sz="4800" dirty="0"/>
              <a:t> </a:t>
            </a:r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bị</a:t>
            </a:r>
            <a:r>
              <a:rPr lang="en-US" sz="4800" dirty="0"/>
              <a:t> </a:t>
            </a:r>
            <a:r>
              <a:rPr lang="en-US" sz="4800" dirty="0" err="1"/>
              <a:t>lỗi</a:t>
            </a:r>
            <a:r>
              <a:rPr lang="en-US" sz="4800" dirty="0"/>
              <a:t>, </a:t>
            </a:r>
            <a:r>
              <a:rPr lang="en-US" sz="4800" dirty="0" err="1"/>
              <a:t>hỏng</a:t>
            </a:r>
            <a:r>
              <a:rPr lang="en-US" sz="4800" dirty="0"/>
              <a:t> do </a:t>
            </a:r>
            <a:r>
              <a:rPr lang="en-US" sz="4800" dirty="0" err="1"/>
              <a:t>sử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đúng</a:t>
            </a:r>
            <a:r>
              <a:rPr lang="en-US" sz="4800" dirty="0"/>
              <a:t> </a:t>
            </a:r>
            <a:r>
              <a:rPr lang="en-US" sz="4800" dirty="0" err="1"/>
              <a:t>cách</a:t>
            </a:r>
            <a:r>
              <a:rPr lang="en-US" sz="4800" dirty="0"/>
              <a:t> </a:t>
            </a:r>
            <a:r>
              <a:rPr lang="en-US" sz="4800" dirty="0" err="1"/>
              <a:t>mà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đã</a:t>
            </a:r>
            <a:r>
              <a:rPr lang="en-US" sz="4800" dirty="0"/>
              <a:t> </a:t>
            </a:r>
            <a:r>
              <a:rPr lang="en-US" sz="4800" dirty="0" err="1"/>
              <a:t>chứng</a:t>
            </a:r>
            <a:r>
              <a:rPr lang="en-US" sz="4800" dirty="0"/>
              <a:t> </a:t>
            </a:r>
            <a:r>
              <a:rPr lang="en-US" sz="4800" dirty="0" err="1"/>
              <a:t>kiến</a:t>
            </a:r>
            <a:r>
              <a:rPr lang="en-US" sz="4800" dirty="0"/>
              <a:t> </a:t>
            </a:r>
            <a:r>
              <a:rPr lang="en-US" sz="4800" dirty="0" err="1"/>
              <a:t>hoặc</a:t>
            </a:r>
            <a:r>
              <a:rPr lang="en-US" sz="4800" dirty="0"/>
              <a:t> </a:t>
            </a:r>
            <a:r>
              <a:rPr lang="en-US" sz="4800" dirty="0" err="1"/>
              <a:t>nghe</a:t>
            </a:r>
            <a:r>
              <a:rPr lang="en-US" sz="4800" dirty="0"/>
              <a:t> </a:t>
            </a:r>
            <a:r>
              <a:rPr lang="en-US" sz="4800" dirty="0" err="1"/>
              <a:t>kể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Mục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Nêu</a:t>
            </a:r>
            <a:r>
              <a:rPr lang="en-GB" sz="3600" dirty="0"/>
              <a:t> </a:t>
            </a:r>
            <a:r>
              <a:rPr lang="en-GB" sz="3600" dirty="0" err="1"/>
              <a:t>được</a:t>
            </a:r>
            <a:r>
              <a:rPr lang="en-GB" sz="3600" dirty="0"/>
              <a:t> </a:t>
            </a:r>
            <a:r>
              <a:rPr lang="en-GB" sz="3600" dirty="0" err="1"/>
              <a:t>tên</a:t>
            </a:r>
            <a:r>
              <a:rPr lang="en-GB" sz="3600" dirty="0"/>
              <a:t> </a:t>
            </a:r>
            <a:r>
              <a:rPr lang="en-GB" sz="3600" dirty="0" err="1"/>
              <a:t>một</a:t>
            </a:r>
            <a:r>
              <a:rPr lang="en-GB" sz="3600" dirty="0"/>
              <a:t> </a:t>
            </a:r>
            <a:r>
              <a:rPr lang="en-GB" sz="3600" dirty="0" err="1"/>
              <a:t>số</a:t>
            </a:r>
            <a:r>
              <a:rPr lang="en-GB" sz="3600" dirty="0"/>
              <a:t> </a:t>
            </a:r>
            <a:r>
              <a:rPr lang="en-GB" sz="3600" dirty="0" err="1"/>
              <a:t>thiết</a:t>
            </a:r>
            <a:r>
              <a:rPr lang="en-GB" sz="3600" dirty="0"/>
              <a:t> </a:t>
            </a:r>
            <a:r>
              <a:rPr lang="en-GB" sz="3600" dirty="0" err="1"/>
              <a:t>bị</a:t>
            </a:r>
            <a:r>
              <a:rPr lang="en-GB" sz="3600" dirty="0"/>
              <a:t> </a:t>
            </a:r>
            <a:r>
              <a:rPr lang="en-GB" sz="3600" dirty="0" err="1"/>
              <a:t>phần</a:t>
            </a:r>
            <a:r>
              <a:rPr lang="en-GB" sz="3600" dirty="0"/>
              <a:t> </a:t>
            </a:r>
            <a:r>
              <a:rPr lang="en-GB" sz="3600" dirty="0" err="1"/>
              <a:t>cứng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phần</a:t>
            </a:r>
            <a:r>
              <a:rPr lang="en-GB" sz="3600" dirty="0"/>
              <a:t> </a:t>
            </a:r>
            <a:r>
              <a:rPr lang="en-GB" sz="3600" dirty="0" err="1"/>
              <a:t>mềm</a:t>
            </a:r>
            <a:r>
              <a:rPr lang="en-GB" sz="3600" dirty="0"/>
              <a:t> </a:t>
            </a:r>
            <a:r>
              <a:rPr lang="en-GB" sz="3600" dirty="0" err="1"/>
              <a:t>đã</a:t>
            </a:r>
            <a:r>
              <a:rPr lang="en-GB" sz="3600" dirty="0"/>
              <a:t> </a:t>
            </a:r>
            <a:r>
              <a:rPr lang="en-GB" sz="3600" dirty="0" err="1"/>
              <a:t>biết</a:t>
            </a:r>
            <a:endParaRPr lang="en-GB" sz="3600" dirty="0"/>
          </a:p>
          <a:p>
            <a:r>
              <a:rPr lang="en-GB" sz="3600" dirty="0" err="1"/>
              <a:t>Nêu</a:t>
            </a:r>
            <a:r>
              <a:rPr lang="en-GB" sz="3600" dirty="0"/>
              <a:t> </a:t>
            </a:r>
            <a:r>
              <a:rPr lang="en-GB" sz="3600" dirty="0" err="1"/>
              <a:t>được</a:t>
            </a:r>
            <a:r>
              <a:rPr lang="en-GB" sz="3600" dirty="0"/>
              <a:t> </a:t>
            </a:r>
            <a:r>
              <a:rPr lang="en-GB" sz="3600" dirty="0" err="1"/>
              <a:t>sơ</a:t>
            </a:r>
            <a:r>
              <a:rPr lang="en-GB" sz="3600" dirty="0"/>
              <a:t> </a:t>
            </a:r>
            <a:r>
              <a:rPr lang="en-GB" sz="3600" dirty="0" err="1"/>
              <a:t>lược</a:t>
            </a:r>
            <a:r>
              <a:rPr lang="en-GB" sz="3600" dirty="0"/>
              <a:t> </a:t>
            </a:r>
            <a:r>
              <a:rPr lang="en-GB" sz="3600" dirty="0" err="1"/>
              <a:t>về</a:t>
            </a:r>
            <a:r>
              <a:rPr lang="en-GB" sz="3600" dirty="0"/>
              <a:t> </a:t>
            </a:r>
            <a:r>
              <a:rPr lang="en-GB" sz="3600" dirty="0" err="1"/>
              <a:t>vai</a:t>
            </a:r>
            <a:r>
              <a:rPr lang="en-GB" sz="3600" dirty="0"/>
              <a:t> </a:t>
            </a:r>
            <a:r>
              <a:rPr lang="en-GB" sz="3600" dirty="0" err="1"/>
              <a:t>trò</a:t>
            </a:r>
            <a:r>
              <a:rPr lang="en-GB" sz="3600" dirty="0"/>
              <a:t> </a:t>
            </a:r>
            <a:r>
              <a:rPr lang="en-GB" sz="3600" dirty="0" err="1"/>
              <a:t>của</a:t>
            </a:r>
            <a:r>
              <a:rPr lang="en-GB" sz="3600" dirty="0"/>
              <a:t> </a:t>
            </a:r>
            <a:r>
              <a:rPr lang="en-GB" sz="3600" dirty="0" err="1"/>
              <a:t>phần</a:t>
            </a:r>
            <a:r>
              <a:rPr lang="en-GB" sz="3600" dirty="0"/>
              <a:t> </a:t>
            </a:r>
            <a:r>
              <a:rPr lang="en-GB" sz="3600" dirty="0" err="1"/>
              <a:t>cứng</a:t>
            </a:r>
            <a:r>
              <a:rPr lang="en-GB" sz="3600" dirty="0"/>
              <a:t>, </a:t>
            </a:r>
            <a:r>
              <a:rPr lang="en-GB" sz="3600" dirty="0" err="1"/>
              <a:t>phần</a:t>
            </a:r>
            <a:r>
              <a:rPr lang="en-GB" sz="3600" dirty="0"/>
              <a:t> </a:t>
            </a:r>
            <a:r>
              <a:rPr lang="en-GB" sz="3600" dirty="0" err="1"/>
              <a:t>mềm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mối</a:t>
            </a:r>
            <a:r>
              <a:rPr lang="en-GB" sz="3600" dirty="0"/>
              <a:t> </a:t>
            </a:r>
            <a:r>
              <a:rPr lang="en-GB" sz="3600" dirty="0" err="1"/>
              <a:t>quan</a:t>
            </a:r>
            <a:r>
              <a:rPr lang="en-GB" sz="3600" dirty="0"/>
              <a:t> </a:t>
            </a:r>
            <a:r>
              <a:rPr lang="en-GB" sz="3600" dirty="0" err="1"/>
              <a:t>hệ</a:t>
            </a:r>
            <a:r>
              <a:rPr lang="en-GB" sz="3600" dirty="0"/>
              <a:t> </a:t>
            </a:r>
            <a:r>
              <a:rPr lang="en-GB" sz="3600" dirty="0" err="1"/>
              <a:t>phụ</a:t>
            </a:r>
            <a:r>
              <a:rPr lang="en-GB" sz="3600" dirty="0"/>
              <a:t> </a:t>
            </a:r>
            <a:r>
              <a:rPr lang="en-GB" sz="3600" dirty="0" err="1"/>
              <a:t>thuộc</a:t>
            </a:r>
            <a:r>
              <a:rPr lang="en-GB" sz="3600" dirty="0"/>
              <a:t> </a:t>
            </a:r>
            <a:r>
              <a:rPr lang="en-GB" sz="3600" dirty="0" err="1"/>
              <a:t>lẫn</a:t>
            </a:r>
            <a:r>
              <a:rPr lang="en-GB" sz="3600" dirty="0"/>
              <a:t> </a:t>
            </a:r>
            <a:r>
              <a:rPr lang="en-GB" sz="3600" dirty="0" err="1"/>
              <a:t>nhau</a:t>
            </a:r>
            <a:r>
              <a:rPr lang="en-GB" sz="3600" dirty="0"/>
              <a:t> </a:t>
            </a:r>
            <a:r>
              <a:rPr lang="en-GB" sz="3600" dirty="0" err="1"/>
              <a:t>giữa</a:t>
            </a:r>
            <a:r>
              <a:rPr lang="en-GB" sz="3600" dirty="0"/>
              <a:t> </a:t>
            </a:r>
            <a:r>
              <a:rPr lang="en-GB" sz="3600" dirty="0" err="1"/>
              <a:t>chúng</a:t>
            </a:r>
            <a:r>
              <a:rPr lang="en-GB" sz="3600" dirty="0"/>
              <a:t>.</a:t>
            </a:r>
          </a:p>
          <a:p>
            <a:r>
              <a:rPr lang="en-GB" sz="3600" dirty="0" err="1"/>
              <a:t>Nêu</a:t>
            </a:r>
            <a:r>
              <a:rPr lang="en-GB" sz="3600" dirty="0"/>
              <a:t> </a:t>
            </a:r>
            <a:r>
              <a:rPr lang="en-GB" sz="3600" dirty="0" err="1"/>
              <a:t>được</a:t>
            </a:r>
            <a:r>
              <a:rPr lang="en-GB" sz="3600" dirty="0"/>
              <a:t> </a:t>
            </a:r>
            <a:r>
              <a:rPr lang="en-GB" sz="3600" dirty="0" err="1"/>
              <a:t>ví</a:t>
            </a:r>
            <a:r>
              <a:rPr lang="en-GB" sz="3600" dirty="0"/>
              <a:t> </a:t>
            </a:r>
            <a:r>
              <a:rPr lang="en-GB" sz="3600" dirty="0" err="1"/>
              <a:t>dụ</a:t>
            </a:r>
            <a:r>
              <a:rPr lang="en-GB" sz="3600" dirty="0"/>
              <a:t> </a:t>
            </a:r>
            <a:r>
              <a:rPr lang="en-GB" sz="3600" dirty="0" err="1"/>
              <a:t>cụ</a:t>
            </a:r>
            <a:r>
              <a:rPr lang="en-GB" sz="3600" dirty="0"/>
              <a:t> </a:t>
            </a:r>
            <a:r>
              <a:rPr lang="en-GB" sz="3600" dirty="0" err="1"/>
              <a:t>thể</a:t>
            </a:r>
            <a:r>
              <a:rPr lang="en-GB" sz="3600" dirty="0"/>
              <a:t> </a:t>
            </a:r>
            <a:r>
              <a:rPr lang="en-GB" sz="3600" dirty="0" err="1"/>
              <a:t>về</a:t>
            </a:r>
            <a:r>
              <a:rPr lang="en-GB" sz="3600" dirty="0"/>
              <a:t> </a:t>
            </a:r>
            <a:r>
              <a:rPr lang="en-GB" sz="3600" dirty="0" err="1"/>
              <a:t>một</a:t>
            </a:r>
            <a:r>
              <a:rPr lang="en-GB" sz="3600" dirty="0"/>
              <a:t> </a:t>
            </a:r>
            <a:r>
              <a:rPr lang="en-GB" sz="3600" dirty="0" err="1"/>
              <a:t>số</a:t>
            </a:r>
            <a:r>
              <a:rPr lang="en-GB" sz="3600" dirty="0"/>
              <a:t> </a:t>
            </a:r>
            <a:r>
              <a:rPr lang="en-GB" sz="3600" dirty="0" err="1"/>
              <a:t>thao</a:t>
            </a:r>
            <a:r>
              <a:rPr lang="en-GB" sz="3600" dirty="0"/>
              <a:t> </a:t>
            </a:r>
            <a:r>
              <a:rPr lang="en-GB" sz="3600" dirty="0" err="1"/>
              <a:t>tác</a:t>
            </a:r>
            <a:r>
              <a:rPr lang="en-GB" sz="3600" dirty="0"/>
              <a:t> </a:t>
            </a:r>
            <a:r>
              <a:rPr lang="en-GB" sz="3600" dirty="0" err="1"/>
              <a:t>không</a:t>
            </a:r>
            <a:r>
              <a:rPr lang="en-GB" sz="3600" dirty="0"/>
              <a:t> </a:t>
            </a:r>
            <a:r>
              <a:rPr lang="en-GB" sz="3600" dirty="0" err="1"/>
              <a:t>đúng</a:t>
            </a:r>
            <a:r>
              <a:rPr lang="en-GB" sz="3600" dirty="0"/>
              <a:t> </a:t>
            </a:r>
            <a:r>
              <a:rPr lang="en-GB" sz="3600" dirty="0" err="1"/>
              <a:t>sẽ</a:t>
            </a:r>
            <a:r>
              <a:rPr lang="en-GB" sz="3600" dirty="0"/>
              <a:t> </a:t>
            </a:r>
            <a:r>
              <a:rPr lang="en-GB" sz="3600" dirty="0" err="1"/>
              <a:t>gây</a:t>
            </a:r>
            <a:r>
              <a:rPr lang="en-GB" sz="3600" dirty="0"/>
              <a:t> </a:t>
            </a:r>
            <a:r>
              <a:rPr lang="en-GB" sz="3600" dirty="0" err="1"/>
              <a:t>ra</a:t>
            </a:r>
            <a:r>
              <a:rPr lang="en-GB" sz="3600" dirty="0"/>
              <a:t> </a:t>
            </a:r>
            <a:r>
              <a:rPr lang="en-GB" sz="3600" dirty="0" err="1"/>
              <a:t>lỗi</a:t>
            </a:r>
            <a:r>
              <a:rPr lang="en-GB" sz="3600" dirty="0"/>
              <a:t> </a:t>
            </a:r>
            <a:r>
              <a:rPr lang="en-GB" sz="3600" dirty="0" err="1"/>
              <a:t>cho</a:t>
            </a:r>
            <a:r>
              <a:rPr lang="en-GB" sz="3600" dirty="0"/>
              <a:t> </a:t>
            </a:r>
            <a:r>
              <a:rPr lang="en-GB" sz="3600" dirty="0" err="1"/>
              <a:t>phần</a:t>
            </a:r>
            <a:r>
              <a:rPr lang="en-GB" sz="3600" dirty="0"/>
              <a:t> </a:t>
            </a:r>
            <a:r>
              <a:rPr lang="en-GB" sz="3600" dirty="0" err="1"/>
              <a:t>cứng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phần</a:t>
            </a:r>
            <a:r>
              <a:rPr lang="en-GB" sz="3600" dirty="0"/>
              <a:t> </a:t>
            </a:r>
            <a:r>
              <a:rPr lang="en-GB" sz="3600" dirty="0" err="1"/>
              <a:t>mềm</a:t>
            </a:r>
            <a:r>
              <a:rPr lang="en-GB" sz="3600" dirty="0"/>
              <a:t> </a:t>
            </a:r>
            <a:r>
              <a:rPr lang="en-GB" sz="3600" dirty="0" err="1"/>
              <a:t>trong</a:t>
            </a:r>
            <a:r>
              <a:rPr lang="en-GB" sz="3600" dirty="0"/>
              <a:t> </a:t>
            </a:r>
            <a:r>
              <a:rPr lang="en-GB" sz="3600" dirty="0" err="1"/>
              <a:t>quá</a:t>
            </a:r>
            <a:r>
              <a:rPr lang="en-GB" sz="3600" dirty="0"/>
              <a:t> </a:t>
            </a:r>
            <a:r>
              <a:rPr lang="en-GB" sz="3600" dirty="0" err="1"/>
              <a:t>trình</a:t>
            </a:r>
            <a:r>
              <a:rPr lang="en-GB" sz="3600" dirty="0"/>
              <a:t> </a:t>
            </a:r>
            <a:r>
              <a:rPr lang="en-GB" sz="3600" dirty="0" err="1"/>
              <a:t>sử</a:t>
            </a:r>
            <a:r>
              <a:rPr lang="en-GB" sz="3600" dirty="0"/>
              <a:t> </a:t>
            </a:r>
            <a:r>
              <a:rPr lang="en-GB" sz="3600" dirty="0" err="1"/>
              <a:t>dụng</a:t>
            </a:r>
            <a:r>
              <a:rPr lang="en-GB" sz="3600" dirty="0"/>
              <a:t> </a:t>
            </a:r>
            <a:r>
              <a:rPr lang="en-GB" sz="3600" dirty="0" err="1"/>
              <a:t>máy</a:t>
            </a:r>
            <a:r>
              <a:rPr lang="en-GB" sz="3600" dirty="0"/>
              <a:t> </a:t>
            </a:r>
            <a:r>
              <a:rPr lang="en-GB" sz="3600" dirty="0" err="1"/>
              <a:t>tính</a:t>
            </a:r>
            <a:r>
              <a:rPr lang="en-GB" sz="36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398" y="1880216"/>
            <a:ext cx="9597572" cy="7265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,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63" y="2796250"/>
            <a:ext cx="9953551" cy="36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999651"/>
          </a:xfrm>
        </p:spPr>
        <p:txBody>
          <a:bodyPr/>
          <a:lstStyle/>
          <a:p>
            <a:r>
              <a:rPr lang="en-US"/>
              <a:t>Khám phá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1444" y="2101753"/>
            <a:ext cx="8807138" cy="16104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/>
              <a:t>1.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cứng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mềm</a:t>
            </a:r>
            <a:r>
              <a:rPr lang="en-US" sz="4800" dirty="0"/>
              <a:t> </a:t>
            </a:r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6"/>
            <a:ext cx="9597571" cy="1091728"/>
          </a:xfrm>
        </p:spPr>
        <p:txBody>
          <a:bodyPr/>
          <a:lstStyle/>
          <a:p>
            <a:r>
              <a:rPr lang="en-US"/>
              <a:t>Đọc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39652" y="2197290"/>
            <a:ext cx="9830722" cy="40294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tin SGK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algn="ctr"/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6"/>
            <a:ext cx="9597571" cy="1091728"/>
          </a:xfrm>
        </p:spPr>
        <p:txBody>
          <a:bodyPr/>
          <a:lstStyle/>
          <a:p>
            <a:r>
              <a:rPr lang="en-US"/>
              <a:t>Đọc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34" r="53157" b="14129"/>
          <a:stretch/>
        </p:blipFill>
        <p:spPr>
          <a:xfrm>
            <a:off x="1756227" y="2223045"/>
            <a:ext cx="4330674" cy="311323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006221" y="5663821"/>
            <a:ext cx="2743200" cy="893928"/>
          </a:xfrm>
          <a:prstGeom prst="wedgeRoundRectCallout">
            <a:avLst>
              <a:gd name="adj1" fmla="val -7182"/>
              <a:gd name="adj2" fmla="val -12203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2010" b="12623"/>
          <a:stretch/>
        </p:blipFill>
        <p:spPr>
          <a:xfrm>
            <a:off x="6755642" y="2223045"/>
            <a:ext cx="4776717" cy="3167822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328848" y="5663821"/>
            <a:ext cx="2893325" cy="791570"/>
          </a:xfrm>
          <a:prstGeom prst="wedgeRectCallout">
            <a:avLst>
              <a:gd name="adj1" fmla="val -19867"/>
              <a:gd name="adj2" fmla="val -1323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3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6"/>
            <a:ext cx="9597571" cy="1091728"/>
          </a:xfrm>
        </p:spPr>
        <p:txBody>
          <a:bodyPr/>
          <a:lstStyle/>
          <a:p>
            <a:r>
              <a:rPr lang="en-US"/>
              <a:t>Đọc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910687" y="1692322"/>
            <a:ext cx="9539785" cy="3166281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5950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393993" cy="1013299"/>
          </a:xfrm>
        </p:spPr>
        <p:txBody>
          <a:bodyPr/>
          <a:lstStyle/>
          <a:p>
            <a:r>
              <a:rPr lang="en-US"/>
              <a:t>Làm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19" y="1825625"/>
            <a:ext cx="5214581" cy="49655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99" y="5583360"/>
            <a:ext cx="2010555" cy="127464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319499" y="2364427"/>
            <a:ext cx="5286017" cy="2494176"/>
          </a:xfrm>
          <a:prstGeom prst="wedgeRoundRectCallout">
            <a:avLst>
              <a:gd name="adj1" fmla="val -34484"/>
              <a:gd name="adj2" fmla="val 871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471899" y="2516827"/>
            <a:ext cx="5286017" cy="2494176"/>
          </a:xfrm>
          <a:prstGeom prst="wedgeRoundRectCallout">
            <a:avLst>
              <a:gd name="adj1" fmla="val -34484"/>
              <a:gd name="adj2" fmla="val 871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403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393993" cy="1013299"/>
          </a:xfrm>
        </p:spPr>
        <p:txBody>
          <a:bodyPr/>
          <a:lstStyle/>
          <a:p>
            <a:r>
              <a:rPr lang="en-US"/>
              <a:t>Làm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910687" y="2364427"/>
            <a:ext cx="9539785" cy="2494176"/>
          </a:xfrm>
          <a:prstGeom prst="wedgeRoundRectCallout">
            <a:avLst>
              <a:gd name="adj1" fmla="val -36140"/>
              <a:gd name="adj2" fmla="val 67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2662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191</TotalTime>
  <Words>744</Words>
  <Application>Microsoft Office PowerPoint</Application>
  <PresentationFormat>Widescreen</PresentationFormat>
  <Paragraphs>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Mục tiêu</vt:lpstr>
      <vt:lpstr>Khởi động</vt:lpstr>
      <vt:lpstr>Khám phá</vt:lpstr>
      <vt:lpstr>Đọc</vt:lpstr>
      <vt:lpstr>Đọc</vt:lpstr>
      <vt:lpstr>Đọc</vt:lpstr>
      <vt:lpstr>Làm</vt:lpstr>
      <vt:lpstr>Làm</vt:lpstr>
      <vt:lpstr>Ghi nhớ</vt:lpstr>
      <vt:lpstr>Khám phá</vt:lpstr>
      <vt:lpstr>Đọc</vt:lpstr>
      <vt:lpstr>Làm</vt:lpstr>
      <vt:lpstr>Luyện tập</vt:lpstr>
      <vt:lpstr>Luyện tập</vt:lpstr>
      <vt:lpstr>Luyện tập</vt:lpstr>
      <vt:lpstr>Luyện tập</vt:lpstr>
      <vt:lpstr>Vận dụng</vt:lpstr>
      <vt:lpstr>Vận dụng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HTC</cp:lastModifiedBy>
  <cp:revision>20</cp:revision>
  <dcterms:created xsi:type="dcterms:W3CDTF">2023-06-22T14:33:34Z</dcterms:created>
  <dcterms:modified xsi:type="dcterms:W3CDTF">2024-03-26T07:59:56Z</dcterms:modified>
  <cp:category>9Slide.vn</cp:category>
</cp:coreProperties>
</file>